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f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Shape 117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Shape 119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1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Shape 131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“Escribir una cita aquí”</a:t>
            </a:r>
          </a:p>
        </p:txBody>
      </p:sp>
      <p:sp>
        <p:nvSpPr>
          <p:cNvPr id="142" name="Shape 142"/>
          <p:cNvSpPr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– Juan López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algn="ctr" defTabSz="1300480">
              <a:lnSpc>
                <a:spcPct val="100000"/>
              </a:lnSpc>
              <a:defRPr cap="all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buChar char="•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50106" indent="-392906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8725" indent="-314325" defTabSz="1300480">
              <a:spcBef>
                <a:spcPts val="1000"/>
              </a:spcBef>
              <a:buSzPct val="100000"/>
              <a:buFont typeface="Arial"/>
              <a:buChar char="•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85925" indent="-314325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43125" indent="-314325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algn="ctr" defTabSz="1300480">
              <a:lnSpc>
                <a:spcPct val="100000"/>
              </a:lnSpc>
              <a:defRPr cap="all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buChar char="•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50106" indent="-392906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8725" indent="-314325" defTabSz="1300480">
              <a:spcBef>
                <a:spcPts val="1000"/>
              </a:spcBef>
              <a:buSzPct val="100000"/>
              <a:buFont typeface="Arial"/>
              <a:buChar char="•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85925" indent="-314325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43125" indent="-314325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obje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algn="ctr" defTabSz="1300480">
              <a:lnSpc>
                <a:spcPct val="100000"/>
              </a:lnSpc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1300480">
              <a:spcBef>
                <a:spcPts val="1000"/>
              </a:spcBef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130048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130048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horizont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3"/>
          </p:nvPr>
        </p:nvSpPr>
        <p:spPr>
          <a:xfrm>
            <a:off x="6359707" y="8877300"/>
            <a:ext cx="1697585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Nombre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272531" y="7197750"/>
            <a:ext cx="1070078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PROYECTO</a:t>
            </a:r>
          </a:p>
        </p:txBody>
      </p:sp>
      <p:sp>
        <p:nvSpPr>
          <p:cNvPr id="27" name="Shape 27"/>
          <p:cNvSpPr/>
          <p:nvPr>
            <p:ph type="body" sz="quarter" idx="15"/>
          </p:nvPr>
        </p:nvSpPr>
        <p:spPr>
          <a:xfrm>
            <a:off x="276239" y="8912250"/>
            <a:ext cx="70706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FECHA</a:t>
            </a:r>
          </a:p>
        </p:txBody>
      </p:sp>
      <p:sp>
        <p:nvSpPr>
          <p:cNvPr id="28" name="Shape 28"/>
          <p:cNvSpPr/>
          <p:nvPr>
            <p:ph type="body" sz="quarter" idx="16"/>
          </p:nvPr>
        </p:nvSpPr>
        <p:spPr>
          <a:xfrm>
            <a:off x="5263324" y="8912250"/>
            <a:ext cx="862737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Cliente</a:t>
            </a:r>
          </a:p>
        </p:txBody>
      </p:sp>
      <p:sp>
        <p:nvSpPr>
          <p:cNvPr id="29" name="Shape 29"/>
          <p:cNvSpPr/>
          <p:nvPr>
            <p:ph type="body" sz="quarter" idx="17"/>
          </p:nvPr>
        </p:nvSpPr>
        <p:spPr>
          <a:xfrm>
            <a:off x="1422399" y="8877300"/>
            <a:ext cx="1299821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FECHA</a:t>
            </a:r>
          </a:p>
        </p:txBody>
      </p:sp>
      <p:sp>
        <p:nvSpPr>
          <p:cNvPr id="30" name="Shape 30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4 horizontales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3"/>
          </p:nvPr>
        </p:nvSpPr>
        <p:spPr>
          <a:xfrm>
            <a:off x="6359707" y="8877300"/>
            <a:ext cx="1697585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Nombre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272531" y="7197750"/>
            <a:ext cx="1070078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PROYECTO</a:t>
            </a:r>
          </a:p>
        </p:txBody>
      </p:sp>
      <p:sp>
        <p:nvSpPr>
          <p:cNvPr id="46" name="Shape 46"/>
          <p:cNvSpPr/>
          <p:nvPr>
            <p:ph type="body" sz="quarter" idx="15"/>
          </p:nvPr>
        </p:nvSpPr>
        <p:spPr>
          <a:xfrm>
            <a:off x="276239" y="8912250"/>
            <a:ext cx="70706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FECHA</a:t>
            </a:r>
          </a:p>
        </p:txBody>
      </p:sp>
      <p:sp>
        <p:nvSpPr>
          <p:cNvPr id="47" name="Shape 47"/>
          <p:cNvSpPr/>
          <p:nvPr>
            <p:ph type="body" sz="quarter" idx="16"/>
          </p:nvPr>
        </p:nvSpPr>
        <p:spPr>
          <a:xfrm>
            <a:off x="5263324" y="8912250"/>
            <a:ext cx="862737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Cliente</a:t>
            </a:r>
          </a:p>
        </p:txBody>
      </p:sp>
      <p:sp>
        <p:nvSpPr>
          <p:cNvPr id="48" name="Shape 48"/>
          <p:cNvSpPr/>
          <p:nvPr>
            <p:ph type="body" sz="quarter" idx="17"/>
          </p:nvPr>
        </p:nvSpPr>
        <p:spPr>
          <a:xfrm>
            <a:off x="1419408" y="8877300"/>
            <a:ext cx="129982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FECHA</a:t>
            </a:r>
          </a:p>
        </p:txBody>
      </p:sp>
      <p:sp>
        <p:nvSpPr>
          <p:cNvPr id="49" name="Shape 49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Shape 50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3.png"/><Relationship Id="rId4" Type="http://schemas.openxmlformats.org/officeDocument/2006/relationships/image" Target="../media/image2.ti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tif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3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image" Target="../media/image3.png"/><Relationship Id="rId4" Type="http://schemas.openxmlformats.org/officeDocument/2006/relationships/image" Target="../media/image2.ti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tif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1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RANGOS WELLNET</a:t>
            </a:r>
          </a:p>
        </p:txBody>
      </p:sp>
      <p:sp>
        <p:nvSpPr>
          <p:cNvPr id="202" name="Shape 20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roup 755"/>
          <p:cNvGrpSpPr/>
          <p:nvPr/>
        </p:nvGrpSpPr>
        <p:grpSpPr>
          <a:xfrm>
            <a:off x="3084549" y="1572086"/>
            <a:ext cx="810748" cy="806983"/>
            <a:chOff x="0" y="4719"/>
            <a:chExt cx="810747" cy="806981"/>
          </a:xfrm>
        </p:grpSpPr>
        <p:sp>
          <p:nvSpPr>
            <p:cNvPr id="752" name="Shape 752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754" name="Shape 754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756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2356071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hape 758"/>
          <p:cNvSpPr/>
          <p:nvPr/>
        </p:nvSpPr>
        <p:spPr>
          <a:xfrm>
            <a:off x="3858955" y="2227849"/>
            <a:ext cx="671784" cy="67178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59" name="Shape 759"/>
          <p:cNvSpPr/>
          <p:nvPr/>
        </p:nvSpPr>
        <p:spPr>
          <a:xfrm flipH="1">
            <a:off x="2301629" y="2200710"/>
            <a:ext cx="681966" cy="68196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64" name="Group 764"/>
          <p:cNvGrpSpPr/>
          <p:nvPr/>
        </p:nvGrpSpPr>
        <p:grpSpPr>
          <a:xfrm>
            <a:off x="1667620" y="2972165"/>
            <a:ext cx="1047610" cy="1047610"/>
            <a:chOff x="-13" y="-13"/>
            <a:chExt cx="1047609" cy="1047608"/>
          </a:xfrm>
        </p:grpSpPr>
        <p:sp>
          <p:nvSpPr>
            <p:cNvPr id="760" name="Shape 760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63" name="Group 763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761" name="Shape 761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</a:t>
                </a:r>
              </a:p>
            </p:txBody>
          </p:sp>
        </p:grpSp>
      </p:grpSp>
      <p:grpSp>
        <p:nvGrpSpPr>
          <p:cNvPr id="769" name="Group 769"/>
          <p:cNvGrpSpPr/>
          <p:nvPr/>
        </p:nvGrpSpPr>
        <p:grpSpPr>
          <a:xfrm>
            <a:off x="2966118" y="2972165"/>
            <a:ext cx="1047610" cy="1047610"/>
            <a:chOff x="-13" y="-13"/>
            <a:chExt cx="1047609" cy="1047608"/>
          </a:xfrm>
        </p:grpSpPr>
        <p:sp>
          <p:nvSpPr>
            <p:cNvPr id="765" name="Shape 765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68" name="Group 768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766" name="Shape 766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7" name="Shape 767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</a:t>
                </a:r>
              </a:p>
            </p:txBody>
          </p:sp>
        </p:grpSp>
      </p:grpSp>
      <p:grpSp>
        <p:nvGrpSpPr>
          <p:cNvPr id="774" name="Group 774"/>
          <p:cNvGrpSpPr/>
          <p:nvPr/>
        </p:nvGrpSpPr>
        <p:grpSpPr>
          <a:xfrm>
            <a:off x="4264705" y="2928699"/>
            <a:ext cx="1047610" cy="1047610"/>
            <a:chOff x="-13" y="-13"/>
            <a:chExt cx="1047609" cy="1047608"/>
          </a:xfrm>
        </p:grpSpPr>
        <p:sp>
          <p:nvSpPr>
            <p:cNvPr id="770" name="Shape 770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73" name="Group 773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771" name="Shape 771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2" name="Shape 772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</a:t>
                </a:r>
              </a:p>
            </p:txBody>
          </p:sp>
        </p:grpSp>
      </p:grpSp>
      <p:pic>
        <p:nvPicPr>
          <p:cNvPr id="77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4033338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926" y="4089989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408998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2" name="Group 782"/>
          <p:cNvGrpSpPr/>
          <p:nvPr/>
        </p:nvGrpSpPr>
        <p:grpSpPr>
          <a:xfrm>
            <a:off x="1518318" y="4652617"/>
            <a:ext cx="1047610" cy="1359986"/>
            <a:chOff x="0" y="0"/>
            <a:chExt cx="1047609" cy="1359985"/>
          </a:xfrm>
        </p:grpSpPr>
        <p:sp>
          <p:nvSpPr>
            <p:cNvPr id="778" name="Shape 77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81" name="Group 78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779" name="Shape 77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0" name="Shape 78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78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887538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Shape 784"/>
          <p:cNvSpPr/>
          <p:nvPr/>
        </p:nvSpPr>
        <p:spPr>
          <a:xfrm>
            <a:off x="1476317" y="6645446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grpSp>
        <p:nvGrpSpPr>
          <p:cNvPr id="789" name="Group 789"/>
          <p:cNvGrpSpPr/>
          <p:nvPr/>
        </p:nvGrpSpPr>
        <p:grpSpPr>
          <a:xfrm>
            <a:off x="2966118" y="4736317"/>
            <a:ext cx="1047610" cy="1359986"/>
            <a:chOff x="0" y="0"/>
            <a:chExt cx="1047609" cy="1359985"/>
          </a:xfrm>
        </p:grpSpPr>
        <p:sp>
          <p:nvSpPr>
            <p:cNvPr id="785" name="Shape 78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88" name="Group 78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786" name="Shape 78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7" name="Shape 78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79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5971237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Shape 791"/>
          <p:cNvSpPr/>
          <p:nvPr/>
        </p:nvSpPr>
        <p:spPr>
          <a:xfrm>
            <a:off x="2924117" y="6729145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grpSp>
        <p:nvGrpSpPr>
          <p:cNvPr id="796" name="Group 796"/>
          <p:cNvGrpSpPr/>
          <p:nvPr/>
        </p:nvGrpSpPr>
        <p:grpSpPr>
          <a:xfrm>
            <a:off x="4499361" y="4700832"/>
            <a:ext cx="1047610" cy="1359987"/>
            <a:chOff x="0" y="0"/>
            <a:chExt cx="1047609" cy="1359985"/>
          </a:xfrm>
        </p:grpSpPr>
        <p:sp>
          <p:nvSpPr>
            <p:cNvPr id="792" name="Shape 79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95" name="Group 79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793" name="Shape 79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79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370" y="5935753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Shape 798"/>
          <p:cNvSpPr/>
          <p:nvPr/>
        </p:nvSpPr>
        <p:spPr>
          <a:xfrm>
            <a:off x="4457360" y="6693661"/>
            <a:ext cx="1131612" cy="123951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99" name="Shape 799"/>
          <p:cNvSpPr/>
          <p:nvPr/>
        </p:nvSpPr>
        <p:spPr>
          <a:xfrm>
            <a:off x="6886144" y="4758718"/>
            <a:ext cx="5626767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10,000 puntos de consumo</a:t>
            </a:r>
          </a:p>
        </p:txBody>
      </p:sp>
      <p:sp>
        <p:nvSpPr>
          <p:cNvPr id="800" name="Shape 800"/>
          <p:cNvSpPr/>
          <p:nvPr/>
        </p:nvSpPr>
        <p:spPr>
          <a:xfrm>
            <a:off x="6962344" y="5316671"/>
            <a:ext cx="358931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10,000 MNX</a:t>
            </a:r>
          </a:p>
        </p:txBody>
      </p:sp>
      <p:sp>
        <p:nvSpPr>
          <p:cNvPr id="801" name="Shape 801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802" name="Shape 802"/>
          <p:cNvSpPr/>
          <p:nvPr/>
        </p:nvSpPr>
        <p:spPr>
          <a:xfrm>
            <a:off x="5469681" y="1364044"/>
            <a:ext cx="122418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Plata</a:t>
            </a:r>
          </a:p>
        </p:txBody>
      </p:sp>
      <p:sp>
        <p:nvSpPr>
          <p:cNvPr id="803" name="Shape 803"/>
          <p:cNvSpPr/>
          <p:nvPr/>
        </p:nvSpPr>
        <p:spPr>
          <a:xfrm>
            <a:off x="1476317" y="8453601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04" name="Shape 804"/>
          <p:cNvSpPr/>
          <p:nvPr/>
        </p:nvSpPr>
        <p:spPr>
          <a:xfrm>
            <a:off x="2966839" y="8616084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05" name="Shape 805"/>
          <p:cNvSpPr/>
          <p:nvPr/>
        </p:nvSpPr>
        <p:spPr>
          <a:xfrm>
            <a:off x="4457360" y="8580601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pic>
        <p:nvPicPr>
          <p:cNvPr id="80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7862018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7945718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370" y="7910233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Shape 809"/>
          <p:cNvSpPr/>
          <p:nvPr/>
        </p:nvSpPr>
        <p:spPr>
          <a:xfrm>
            <a:off x="4066597" y="2205310"/>
            <a:ext cx="1746842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814" name="Group 814"/>
          <p:cNvGrpSpPr/>
          <p:nvPr/>
        </p:nvGrpSpPr>
        <p:grpSpPr>
          <a:xfrm>
            <a:off x="5547405" y="2897230"/>
            <a:ext cx="1047610" cy="1047610"/>
            <a:chOff x="-13" y="-13"/>
            <a:chExt cx="1047609" cy="1047608"/>
          </a:xfrm>
        </p:grpSpPr>
        <p:sp>
          <p:nvSpPr>
            <p:cNvPr id="810" name="Shape 810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13" name="Group 813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811" name="Shape 811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</a:t>
                </a:r>
              </a:p>
            </p:txBody>
          </p:sp>
        </p:grpSp>
      </p:grpSp>
      <p:pic>
        <p:nvPicPr>
          <p:cNvPr id="81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626" y="4058520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0" name="Group 820"/>
          <p:cNvGrpSpPr/>
          <p:nvPr/>
        </p:nvGrpSpPr>
        <p:grpSpPr>
          <a:xfrm>
            <a:off x="5782061" y="4669363"/>
            <a:ext cx="1047610" cy="1359987"/>
            <a:chOff x="0" y="0"/>
            <a:chExt cx="1047609" cy="1359985"/>
          </a:xfrm>
        </p:grpSpPr>
        <p:sp>
          <p:nvSpPr>
            <p:cNvPr id="816" name="Shape 81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19" name="Group 81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817" name="Shape 81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8" name="Shape 81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82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3070" y="5904284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Shape 822"/>
          <p:cNvSpPr/>
          <p:nvPr/>
        </p:nvSpPr>
        <p:spPr>
          <a:xfrm>
            <a:off x="5740060" y="6662192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23" name="Shape 823"/>
          <p:cNvSpPr/>
          <p:nvPr/>
        </p:nvSpPr>
        <p:spPr>
          <a:xfrm>
            <a:off x="5740060" y="8549131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pic>
        <p:nvPicPr>
          <p:cNvPr id="82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3070" y="7878764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Shape 825"/>
          <p:cNvSpPr/>
          <p:nvPr/>
        </p:nvSpPr>
        <p:spPr>
          <a:xfrm>
            <a:off x="8212048" y="2643415"/>
            <a:ext cx="2194104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64</a:t>
            </a:r>
          </a:p>
          <a:p>
            <a:pPr/>
            <a:r>
              <a:t>VG:25000</a:t>
            </a:r>
          </a:p>
        </p:txBody>
      </p:sp>
      <p:sp>
        <p:nvSpPr>
          <p:cNvPr id="826" name="Shape 826"/>
          <p:cNvSpPr/>
          <p:nvPr/>
        </p:nvSpPr>
        <p:spPr>
          <a:xfrm>
            <a:off x="7443658" y="6886238"/>
            <a:ext cx="5583823" cy="155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10,000 MNX para ti y 2500MNX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6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2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7" grpId="2"/>
      <p:bldP build="whole" bldLvl="1" animBg="1" rev="0" advAuto="0" spid="769" grpId="5"/>
      <p:bldP build="whole" bldLvl="1" animBg="1" rev="0" advAuto="0" spid="776" grpId="8"/>
      <p:bldP build="whole" bldLvl="1" animBg="1" rev="0" advAuto="0" spid="815" grpId="22"/>
      <p:bldP build="whole" bldLvl="1" animBg="1" rev="0" advAuto="0" spid="764" grpId="4"/>
      <p:bldP build="whole" bldLvl="1" animBg="1" rev="0" advAuto="0" spid="808" grpId="20"/>
      <p:bldP build="whole" bldLvl="1" animBg="1" rev="0" advAuto="0" spid="824" grpId="25"/>
      <p:bldP build="whole" bldLvl="1" animBg="1" rev="0" advAuto="0" spid="806" grpId="18"/>
      <p:bldP build="whole" bldLvl="1" animBg="1" rev="0" advAuto="0" spid="821" grpId="24"/>
      <p:bldP build="whole" bldLvl="1" animBg="1" rev="0" advAuto="0" spid="807" grpId="19"/>
      <p:bldP build="whole" bldLvl="1" animBg="1" rev="0" advAuto="0" spid="796" grpId="14"/>
      <p:bldP build="whole" bldLvl="1" animBg="1" rev="0" advAuto="0" spid="797" grpId="15"/>
      <p:bldP build="whole" bldLvl="1" animBg="1" rev="0" advAuto="0" spid="802" grpId="16"/>
      <p:bldP build="whole" bldLvl="1" animBg="1" rev="0" advAuto="0" spid="814" grpId="21"/>
      <p:bldP build="whole" bldLvl="1" animBg="1" rev="0" advAuto="0" spid="820" grpId="23"/>
      <p:bldP build="whole" bldLvl="1" animBg="1" rev="0" advAuto="0" spid="774" grpId="6"/>
      <p:bldP build="whole" bldLvl="1" animBg="1" rev="0" advAuto="0" spid="777" grpId="9"/>
      <p:bldP build="whole" bldLvl="1" animBg="1" rev="0" advAuto="0" spid="782" grpId="10"/>
      <p:bldP build="whole" bldLvl="1" animBg="1" rev="0" advAuto="0" spid="789" grpId="12"/>
      <p:bldP build="whole" bldLvl="1" animBg="1" rev="0" advAuto="0" spid="790" grpId="13"/>
      <p:bldP build="whole" bldLvl="1" animBg="1" rev="0" advAuto="0" spid="775" grpId="7"/>
      <p:bldP build="whole" bldLvl="1" animBg="1" rev="0" advAuto="0" spid="755" grpId="1"/>
      <p:bldP build="whole" bldLvl="1" animBg="1" rev="0" advAuto="0" spid="783" grpId="11"/>
      <p:bldP build="whole" bldLvl="1" animBg="1" rev="0" advAuto="0" spid="801" grpId="17"/>
      <p:bldP build="whole" bldLvl="1" animBg="1" rev="0" advAuto="0" spid="756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roup 831"/>
          <p:cNvGrpSpPr/>
          <p:nvPr/>
        </p:nvGrpSpPr>
        <p:grpSpPr>
          <a:xfrm>
            <a:off x="3084549" y="1572086"/>
            <a:ext cx="810748" cy="806983"/>
            <a:chOff x="0" y="4719"/>
            <a:chExt cx="810747" cy="806981"/>
          </a:xfrm>
        </p:grpSpPr>
        <p:sp>
          <p:nvSpPr>
            <p:cNvPr id="828" name="Shape 828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29" name="Shape 829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830" name="Shape 830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832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3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2356071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Shape 834"/>
          <p:cNvSpPr/>
          <p:nvPr/>
        </p:nvSpPr>
        <p:spPr>
          <a:xfrm>
            <a:off x="3858955" y="2227849"/>
            <a:ext cx="671784" cy="67178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35" name="Shape 835"/>
          <p:cNvSpPr/>
          <p:nvPr/>
        </p:nvSpPr>
        <p:spPr>
          <a:xfrm flipH="1">
            <a:off x="2301629" y="2200710"/>
            <a:ext cx="681966" cy="68196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840" name="Group 840"/>
          <p:cNvGrpSpPr/>
          <p:nvPr/>
        </p:nvGrpSpPr>
        <p:grpSpPr>
          <a:xfrm>
            <a:off x="1667620" y="2972165"/>
            <a:ext cx="1047610" cy="1047610"/>
            <a:chOff x="-13" y="-13"/>
            <a:chExt cx="1047609" cy="1047608"/>
          </a:xfrm>
        </p:grpSpPr>
        <p:sp>
          <p:nvSpPr>
            <p:cNvPr id="836" name="Shape 836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39" name="Group 839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837" name="Shape 837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8" name="Shape 838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 Calificado</a:t>
                </a:r>
              </a:p>
            </p:txBody>
          </p:sp>
        </p:grpSp>
      </p:grpSp>
      <p:grpSp>
        <p:nvGrpSpPr>
          <p:cNvPr id="845" name="Group 845"/>
          <p:cNvGrpSpPr/>
          <p:nvPr/>
        </p:nvGrpSpPr>
        <p:grpSpPr>
          <a:xfrm>
            <a:off x="2966118" y="2972165"/>
            <a:ext cx="1047610" cy="1047610"/>
            <a:chOff x="-13" y="-13"/>
            <a:chExt cx="1047609" cy="1047608"/>
          </a:xfrm>
        </p:grpSpPr>
        <p:sp>
          <p:nvSpPr>
            <p:cNvPr id="841" name="Shape 841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44" name="Group 844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842" name="Shape 842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3" name="Shape 843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 Calificado</a:t>
                </a:r>
              </a:p>
            </p:txBody>
          </p:sp>
        </p:grpSp>
      </p:grpSp>
      <p:pic>
        <p:nvPicPr>
          <p:cNvPr id="84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4033338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926" y="4089989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408998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3" name="Group 853"/>
          <p:cNvGrpSpPr/>
          <p:nvPr/>
        </p:nvGrpSpPr>
        <p:grpSpPr>
          <a:xfrm>
            <a:off x="1518318" y="4652617"/>
            <a:ext cx="1047610" cy="1359986"/>
            <a:chOff x="0" y="0"/>
            <a:chExt cx="1047609" cy="1359985"/>
          </a:xfrm>
        </p:grpSpPr>
        <p:sp>
          <p:nvSpPr>
            <p:cNvPr id="849" name="Shape 84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52" name="Group 85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850" name="Shape 85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1" name="Shape 85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85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887538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/>
          <p:nvPr/>
        </p:nvSpPr>
        <p:spPr>
          <a:xfrm>
            <a:off x="1476317" y="6645446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860" name="Group 860"/>
          <p:cNvGrpSpPr/>
          <p:nvPr/>
        </p:nvGrpSpPr>
        <p:grpSpPr>
          <a:xfrm>
            <a:off x="2966118" y="4736317"/>
            <a:ext cx="1047610" cy="1359986"/>
            <a:chOff x="0" y="0"/>
            <a:chExt cx="1047609" cy="1359985"/>
          </a:xfrm>
        </p:grpSpPr>
        <p:sp>
          <p:nvSpPr>
            <p:cNvPr id="856" name="Shape 85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59" name="Group 85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857" name="Shape 85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8" name="Shape 85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86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5971237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Shape 862"/>
          <p:cNvSpPr/>
          <p:nvPr/>
        </p:nvSpPr>
        <p:spPr>
          <a:xfrm>
            <a:off x="2924117" y="6729145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867" name="Group 867"/>
          <p:cNvGrpSpPr/>
          <p:nvPr/>
        </p:nvGrpSpPr>
        <p:grpSpPr>
          <a:xfrm>
            <a:off x="4499361" y="4700832"/>
            <a:ext cx="1047610" cy="1359987"/>
            <a:chOff x="0" y="0"/>
            <a:chExt cx="1047609" cy="1359985"/>
          </a:xfrm>
        </p:grpSpPr>
        <p:sp>
          <p:nvSpPr>
            <p:cNvPr id="863" name="Shape 86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66" name="Group 86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864" name="Shape 86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5" name="Shape 86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86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370" y="5935753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Shape 869"/>
          <p:cNvSpPr/>
          <p:nvPr/>
        </p:nvSpPr>
        <p:spPr>
          <a:xfrm>
            <a:off x="4457360" y="6693661"/>
            <a:ext cx="1131612" cy="123951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870" name="Shape 870"/>
          <p:cNvSpPr/>
          <p:nvPr/>
        </p:nvSpPr>
        <p:spPr>
          <a:xfrm>
            <a:off x="6886144" y="4758718"/>
            <a:ext cx="5626767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10,000 puntos de consumo</a:t>
            </a:r>
          </a:p>
        </p:txBody>
      </p:sp>
      <p:sp>
        <p:nvSpPr>
          <p:cNvPr id="871" name="Shape 871"/>
          <p:cNvSpPr/>
          <p:nvPr/>
        </p:nvSpPr>
        <p:spPr>
          <a:xfrm>
            <a:off x="6962344" y="5316671"/>
            <a:ext cx="358931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10,000 MNX</a:t>
            </a:r>
          </a:p>
        </p:txBody>
      </p:sp>
      <p:sp>
        <p:nvSpPr>
          <p:cNvPr id="872" name="Shape 872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873" name="Shape 873"/>
          <p:cNvSpPr/>
          <p:nvPr/>
        </p:nvSpPr>
        <p:spPr>
          <a:xfrm>
            <a:off x="5469681" y="1364044"/>
            <a:ext cx="352808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Plata Calificado</a:t>
            </a:r>
          </a:p>
        </p:txBody>
      </p:sp>
      <p:sp>
        <p:nvSpPr>
          <p:cNvPr id="874" name="Shape 874"/>
          <p:cNvSpPr/>
          <p:nvPr/>
        </p:nvSpPr>
        <p:spPr>
          <a:xfrm>
            <a:off x="1476317" y="8453601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75" name="Shape 875"/>
          <p:cNvSpPr/>
          <p:nvPr/>
        </p:nvSpPr>
        <p:spPr>
          <a:xfrm>
            <a:off x="2966839" y="8616084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76" name="Shape 876"/>
          <p:cNvSpPr/>
          <p:nvPr/>
        </p:nvSpPr>
        <p:spPr>
          <a:xfrm>
            <a:off x="4457360" y="8580601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pic>
        <p:nvPicPr>
          <p:cNvPr id="87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7862018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7945718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370" y="7910233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Shape 880"/>
          <p:cNvSpPr/>
          <p:nvPr/>
        </p:nvSpPr>
        <p:spPr>
          <a:xfrm>
            <a:off x="4066597" y="2205310"/>
            <a:ext cx="1746842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88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626" y="4058520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6" name="Group 886"/>
          <p:cNvGrpSpPr/>
          <p:nvPr/>
        </p:nvGrpSpPr>
        <p:grpSpPr>
          <a:xfrm>
            <a:off x="5782061" y="4669363"/>
            <a:ext cx="1047610" cy="1359987"/>
            <a:chOff x="0" y="0"/>
            <a:chExt cx="1047609" cy="1359985"/>
          </a:xfrm>
        </p:grpSpPr>
        <p:sp>
          <p:nvSpPr>
            <p:cNvPr id="882" name="Shape 88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85" name="Group 88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883" name="Shape 88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88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3070" y="5904284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Shape 888"/>
          <p:cNvSpPr/>
          <p:nvPr/>
        </p:nvSpPr>
        <p:spPr>
          <a:xfrm>
            <a:off x="5740060" y="6662192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889" name="Shape 889"/>
          <p:cNvSpPr/>
          <p:nvPr/>
        </p:nvSpPr>
        <p:spPr>
          <a:xfrm>
            <a:off x="5740060" y="8549131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pic>
        <p:nvPicPr>
          <p:cNvPr id="89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3070" y="787876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5" name="Group 895"/>
          <p:cNvGrpSpPr/>
          <p:nvPr/>
        </p:nvGrpSpPr>
        <p:grpSpPr>
          <a:xfrm>
            <a:off x="4331368" y="3045159"/>
            <a:ext cx="1047610" cy="1047610"/>
            <a:chOff x="-13" y="-13"/>
            <a:chExt cx="1047609" cy="1047608"/>
          </a:xfrm>
        </p:grpSpPr>
        <p:sp>
          <p:nvSpPr>
            <p:cNvPr id="891" name="Shape 891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94" name="Group 894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892" name="Shape 892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 Calificado</a:t>
                </a:r>
              </a:p>
            </p:txBody>
          </p:sp>
        </p:grpSp>
      </p:grpSp>
      <p:grpSp>
        <p:nvGrpSpPr>
          <p:cNvPr id="900" name="Group 900"/>
          <p:cNvGrpSpPr/>
          <p:nvPr/>
        </p:nvGrpSpPr>
        <p:grpSpPr>
          <a:xfrm>
            <a:off x="5696618" y="2972165"/>
            <a:ext cx="1047610" cy="1047610"/>
            <a:chOff x="-13" y="-13"/>
            <a:chExt cx="1047609" cy="1047608"/>
          </a:xfrm>
        </p:grpSpPr>
        <p:sp>
          <p:nvSpPr>
            <p:cNvPr id="896" name="Shape 896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99" name="Group 899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897" name="Shape 897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8" name="Shape 898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 Calificado</a:t>
                </a:r>
              </a:p>
            </p:txBody>
          </p:sp>
        </p:grpSp>
      </p:grpSp>
      <p:sp>
        <p:nvSpPr>
          <p:cNvPr id="901" name="Shape 901"/>
          <p:cNvSpPr/>
          <p:nvPr/>
        </p:nvSpPr>
        <p:spPr>
          <a:xfrm>
            <a:off x="8212048" y="2643415"/>
            <a:ext cx="2194104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88</a:t>
            </a:r>
          </a:p>
          <a:p>
            <a:pPr/>
            <a:r>
              <a:t>VG:25000</a:t>
            </a:r>
          </a:p>
        </p:txBody>
      </p:sp>
      <p:sp>
        <p:nvSpPr>
          <p:cNvPr id="902" name="Shape 902"/>
          <p:cNvSpPr/>
          <p:nvPr/>
        </p:nvSpPr>
        <p:spPr>
          <a:xfrm>
            <a:off x="7443658" y="6886238"/>
            <a:ext cx="5583823" cy="155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10,000 MNX para ti y 2500MNX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6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8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Class="entr" nodeType="afterEffect" presetSubtype="9" presetID="15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0" grpId="11"/>
      <p:bldP build="whole" bldLvl="1" animBg="1" rev="0" advAuto="0" spid="832" grpId="3"/>
      <p:bldP build="whole" bldLvl="1" animBg="1" rev="0" advAuto="0" spid="833" grpId="2"/>
      <p:bldP build="whole" bldLvl="1" animBg="1" rev="0" advAuto="0" spid="873" grpId="15"/>
      <p:bldP build="whole" bldLvl="1" animBg="1" rev="0" advAuto="0" spid="846" grpId="6"/>
      <p:bldP build="whole" bldLvl="1" animBg="1" rev="0" advAuto="0" spid="831" grpId="1"/>
      <p:bldP build="whole" bldLvl="1" animBg="1" rev="0" advAuto="0" spid="867" grpId="13"/>
      <p:bldP build="whole" bldLvl="1" animBg="1" rev="0" advAuto="0" spid="878" grpId="18"/>
      <p:bldP build="whole" bldLvl="1" animBg="1" rev="0" advAuto="0" spid="868" grpId="14"/>
      <p:bldP build="whole" bldLvl="1" animBg="1" rev="0" advAuto="0" spid="854" grpId="10"/>
      <p:bldP build="whole" bldLvl="1" animBg="1" rev="0" advAuto="0" spid="879" grpId="19"/>
      <p:bldP build="whole" bldLvl="1" animBg="1" rev="0" advAuto="0" spid="881" grpId="20"/>
      <p:bldP build="whole" bldLvl="1" animBg="1" rev="0" advAuto="0" spid="886" grpId="21"/>
      <p:bldP build="whole" bldLvl="1" animBg="1" rev="0" advAuto="0" spid="877" grpId="17"/>
      <p:bldP build="whole" bldLvl="1" animBg="1" rev="0" advAuto="0" spid="890" grpId="23"/>
      <p:bldP build="whole" bldLvl="1" animBg="1" rev="0" advAuto="0" spid="895" grpId="24"/>
      <p:bldP build="whole" bldLvl="1" animBg="1" rev="0" advAuto="0" spid="900" grpId="25"/>
      <p:bldP build="whole" bldLvl="1" animBg="1" rev="0" advAuto="0" spid="840" grpId="4"/>
      <p:bldP build="whole" bldLvl="1" animBg="1" rev="0" advAuto="0" spid="853" grpId="9"/>
      <p:bldP build="whole" bldLvl="1" animBg="1" rev="0" advAuto="0" spid="887" grpId="22"/>
      <p:bldP build="whole" bldLvl="1" animBg="1" rev="0" advAuto="0" spid="845" grpId="5"/>
      <p:bldP build="whole" bldLvl="1" animBg="1" rev="0" advAuto="0" spid="872" grpId="16"/>
      <p:bldP build="whole" bldLvl="1" animBg="1" rev="0" advAuto="0" spid="861" grpId="12"/>
      <p:bldP build="whole" bldLvl="1" animBg="1" rev="0" advAuto="0" spid="848" grpId="8"/>
      <p:bldP build="whole" bldLvl="1" animBg="1" rev="0" advAuto="0" spid="847" grpId="7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roup 907"/>
          <p:cNvGrpSpPr/>
          <p:nvPr/>
        </p:nvGrpSpPr>
        <p:grpSpPr>
          <a:xfrm>
            <a:off x="3127270" y="1339582"/>
            <a:ext cx="810749" cy="806982"/>
            <a:chOff x="0" y="4719"/>
            <a:chExt cx="810747" cy="806981"/>
          </a:xfrm>
        </p:grpSpPr>
        <p:sp>
          <p:nvSpPr>
            <p:cNvPr id="904" name="Shape 904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05" name="Shape 905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906" name="Shape 906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908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2089371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Shape 910"/>
          <p:cNvSpPr/>
          <p:nvPr/>
        </p:nvSpPr>
        <p:spPr>
          <a:xfrm>
            <a:off x="3808155" y="2103737"/>
            <a:ext cx="671784" cy="67178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11" name="Shape 911"/>
          <p:cNvSpPr/>
          <p:nvPr/>
        </p:nvSpPr>
        <p:spPr>
          <a:xfrm flipH="1">
            <a:off x="2296410" y="1927506"/>
            <a:ext cx="681966" cy="68196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916" name="Group 916"/>
          <p:cNvGrpSpPr/>
          <p:nvPr/>
        </p:nvGrpSpPr>
        <p:grpSpPr>
          <a:xfrm>
            <a:off x="1667620" y="2680065"/>
            <a:ext cx="1047610" cy="1047610"/>
            <a:chOff x="-13" y="-13"/>
            <a:chExt cx="1047609" cy="1047608"/>
          </a:xfrm>
        </p:grpSpPr>
        <p:sp>
          <p:nvSpPr>
            <p:cNvPr id="912" name="Shape 912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15" name="Group 915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913" name="Shape 913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4" name="Shape 914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 premkum</a:t>
                </a:r>
              </a:p>
            </p:txBody>
          </p:sp>
        </p:grpSp>
      </p:grpSp>
      <p:pic>
        <p:nvPicPr>
          <p:cNvPr id="91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1063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4" name="Group 924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920" name="Shape 92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23" name="Group 92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921" name="Shape 92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2" name="Shape 92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92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Shape 926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16</a:t>
            </a:r>
          </a:p>
        </p:txBody>
      </p:sp>
      <p:grpSp>
        <p:nvGrpSpPr>
          <p:cNvPr id="931" name="Group 931"/>
          <p:cNvGrpSpPr/>
          <p:nvPr/>
        </p:nvGrpSpPr>
        <p:grpSpPr>
          <a:xfrm>
            <a:off x="2830055" y="4366148"/>
            <a:ext cx="1047610" cy="1359986"/>
            <a:chOff x="0" y="0"/>
            <a:chExt cx="1047609" cy="1359985"/>
          </a:xfrm>
        </p:grpSpPr>
        <p:sp>
          <p:nvSpPr>
            <p:cNvPr id="927" name="Shape 92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30" name="Group 93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928" name="Shape 92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9" name="Shape 92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93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1859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Shape 933"/>
          <p:cNvSpPr/>
          <p:nvPr/>
        </p:nvSpPr>
        <p:spPr>
          <a:xfrm>
            <a:off x="3076517" y="6193868"/>
            <a:ext cx="826812" cy="926928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16</a:t>
            </a:r>
          </a:p>
        </p:txBody>
      </p:sp>
      <p:grpSp>
        <p:nvGrpSpPr>
          <p:cNvPr id="938" name="Group 938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934" name="Shape 93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37" name="Group 93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935" name="Shape 93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6" name="Shape 93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93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Shape 940"/>
          <p:cNvSpPr/>
          <p:nvPr/>
        </p:nvSpPr>
        <p:spPr>
          <a:xfrm>
            <a:off x="4116343" y="6110169"/>
            <a:ext cx="985562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941" name="Shape 941"/>
          <p:cNvSpPr/>
          <p:nvPr/>
        </p:nvSpPr>
        <p:spPr>
          <a:xfrm>
            <a:off x="6886144" y="4758718"/>
            <a:ext cx="5626767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10,000 puntos de consumo</a:t>
            </a:r>
          </a:p>
        </p:txBody>
      </p:sp>
      <p:sp>
        <p:nvSpPr>
          <p:cNvPr id="942" name="Shape 942"/>
          <p:cNvSpPr/>
          <p:nvPr/>
        </p:nvSpPr>
        <p:spPr>
          <a:xfrm>
            <a:off x="6962344" y="5316671"/>
            <a:ext cx="358931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10,000 MNX</a:t>
            </a:r>
          </a:p>
        </p:txBody>
      </p:sp>
      <p:sp>
        <p:nvSpPr>
          <p:cNvPr id="943" name="Shape 943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944" name="Shape 944"/>
          <p:cNvSpPr/>
          <p:nvPr/>
        </p:nvSpPr>
        <p:spPr>
          <a:xfrm>
            <a:off x="5469681" y="1364044"/>
            <a:ext cx="329173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Plata premium</a:t>
            </a:r>
          </a:p>
        </p:txBody>
      </p:sp>
      <p:sp>
        <p:nvSpPr>
          <p:cNvPr id="945" name="Shape 945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sp>
        <p:nvSpPr>
          <p:cNvPr id="946" name="Shape 946"/>
          <p:cNvSpPr/>
          <p:nvPr/>
        </p:nvSpPr>
        <p:spPr>
          <a:xfrm>
            <a:off x="3168617" y="7715879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sp>
        <p:nvSpPr>
          <p:cNvPr id="947" name="Shape 947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pic>
        <p:nvPicPr>
          <p:cNvPr id="94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7098755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Shape 951"/>
          <p:cNvSpPr/>
          <p:nvPr/>
        </p:nvSpPr>
        <p:spPr>
          <a:xfrm>
            <a:off x="3996995" y="1864973"/>
            <a:ext cx="1746842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95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8035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7" name="Group 957"/>
          <p:cNvGrpSpPr/>
          <p:nvPr/>
        </p:nvGrpSpPr>
        <p:grpSpPr>
          <a:xfrm>
            <a:off x="5156374" y="4271611"/>
            <a:ext cx="1047610" cy="1359986"/>
            <a:chOff x="0" y="0"/>
            <a:chExt cx="1047609" cy="1359985"/>
          </a:xfrm>
        </p:grpSpPr>
        <p:sp>
          <p:nvSpPr>
            <p:cNvPr id="953" name="Shape 95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56" name="Group 95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954" name="Shape 95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5" name="Shape 95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95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0440" y="5587776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Shape 959"/>
          <p:cNvSpPr/>
          <p:nvPr/>
        </p:nvSpPr>
        <p:spPr>
          <a:xfrm>
            <a:off x="5399830" y="6176996"/>
            <a:ext cx="826812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960" name="Shape 960"/>
          <p:cNvSpPr/>
          <p:nvPr/>
        </p:nvSpPr>
        <p:spPr>
          <a:xfrm>
            <a:off x="5454748" y="7885114"/>
            <a:ext cx="716976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pic>
        <p:nvPicPr>
          <p:cNvPr id="96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0440" y="7087189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6" name="Group 966"/>
          <p:cNvGrpSpPr/>
          <p:nvPr/>
        </p:nvGrpSpPr>
        <p:grpSpPr>
          <a:xfrm>
            <a:off x="2830055" y="2680065"/>
            <a:ext cx="1047610" cy="1047610"/>
            <a:chOff x="-13" y="-13"/>
            <a:chExt cx="1047609" cy="1047608"/>
          </a:xfrm>
        </p:grpSpPr>
        <p:sp>
          <p:nvSpPr>
            <p:cNvPr id="962" name="Shape 962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65" name="Group 965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963" name="Shape 963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4" name="Shape 964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 premkum</a:t>
                </a:r>
              </a:p>
            </p:txBody>
          </p:sp>
        </p:grpSp>
      </p:grpSp>
      <p:grpSp>
        <p:nvGrpSpPr>
          <p:cNvPr id="971" name="Group 971"/>
          <p:cNvGrpSpPr/>
          <p:nvPr/>
        </p:nvGrpSpPr>
        <p:grpSpPr>
          <a:xfrm>
            <a:off x="3992489" y="2680065"/>
            <a:ext cx="1047610" cy="1047610"/>
            <a:chOff x="-13" y="-13"/>
            <a:chExt cx="1047609" cy="1047608"/>
          </a:xfrm>
        </p:grpSpPr>
        <p:sp>
          <p:nvSpPr>
            <p:cNvPr id="967" name="Shape 967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70" name="Group 970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968" name="Shape 968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9" name="Shape 969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 premkum</a:t>
                </a:r>
              </a:p>
            </p:txBody>
          </p:sp>
        </p:grpSp>
      </p:grpSp>
      <p:grpSp>
        <p:nvGrpSpPr>
          <p:cNvPr id="976" name="Group 976"/>
          <p:cNvGrpSpPr/>
          <p:nvPr/>
        </p:nvGrpSpPr>
        <p:grpSpPr>
          <a:xfrm>
            <a:off x="5289431" y="2680065"/>
            <a:ext cx="1047610" cy="1047610"/>
            <a:chOff x="-13" y="-13"/>
            <a:chExt cx="1047609" cy="1047608"/>
          </a:xfrm>
        </p:grpSpPr>
        <p:sp>
          <p:nvSpPr>
            <p:cNvPr id="972" name="Shape 972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75" name="Group 975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973" name="Shape 973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4" name="Shape 974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 premkum</a:t>
                </a:r>
              </a:p>
            </p:txBody>
          </p:sp>
        </p:grpSp>
      </p:grpSp>
      <p:pic>
        <p:nvPicPr>
          <p:cNvPr id="97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4426" y="8414154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7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7740" y="8402587"/>
            <a:ext cx="405593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5" name="Group 985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981" name="Shape 98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84" name="Group 98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982" name="Shape 98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3" name="Shape 98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990" name="Group 990"/>
          <p:cNvGrpSpPr/>
          <p:nvPr/>
        </p:nvGrpSpPr>
        <p:grpSpPr>
          <a:xfrm>
            <a:off x="2906255" y="8842892"/>
            <a:ext cx="1047610" cy="1359986"/>
            <a:chOff x="0" y="0"/>
            <a:chExt cx="1047609" cy="1359985"/>
          </a:xfrm>
        </p:grpSpPr>
        <p:sp>
          <p:nvSpPr>
            <p:cNvPr id="986" name="Shape 98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89" name="Group 98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987" name="Shape 98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8" name="Shape 98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995" name="Group 995"/>
          <p:cNvGrpSpPr/>
          <p:nvPr/>
        </p:nvGrpSpPr>
        <p:grpSpPr>
          <a:xfrm>
            <a:off x="4070139" y="8798293"/>
            <a:ext cx="1047610" cy="1359986"/>
            <a:chOff x="0" y="0"/>
            <a:chExt cx="1047609" cy="1359985"/>
          </a:xfrm>
        </p:grpSpPr>
        <p:sp>
          <p:nvSpPr>
            <p:cNvPr id="991" name="Shape 99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94" name="Group 99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992" name="Shape 99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3" name="Shape 99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1000" name="Group 1000"/>
          <p:cNvGrpSpPr/>
          <p:nvPr/>
        </p:nvGrpSpPr>
        <p:grpSpPr>
          <a:xfrm>
            <a:off x="5232574" y="8748355"/>
            <a:ext cx="1047610" cy="1359986"/>
            <a:chOff x="0" y="0"/>
            <a:chExt cx="1047609" cy="1359985"/>
          </a:xfrm>
        </p:grpSpPr>
        <p:sp>
          <p:nvSpPr>
            <p:cNvPr id="996" name="Shape 99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99" name="Group 99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997" name="Shape 99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8" name="Shape 99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sp>
        <p:nvSpPr>
          <p:cNvPr id="1001" name="Shape 1001"/>
          <p:cNvSpPr/>
          <p:nvPr/>
        </p:nvSpPr>
        <p:spPr>
          <a:xfrm>
            <a:off x="8102320" y="2643415"/>
            <a:ext cx="2413560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244</a:t>
            </a:r>
          </a:p>
          <a:p>
            <a:pPr/>
            <a:r>
              <a:t>VG:25000</a:t>
            </a:r>
          </a:p>
        </p:txBody>
      </p:sp>
      <p:sp>
        <p:nvSpPr>
          <p:cNvPr id="1002" name="Shape 1002"/>
          <p:cNvSpPr/>
          <p:nvPr/>
        </p:nvSpPr>
        <p:spPr>
          <a:xfrm>
            <a:off x="7443658" y="6886238"/>
            <a:ext cx="5583823" cy="155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10,000 MNX para ti y 2500MNX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6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32" presetID="4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4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1" dur="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5" dur="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9" dur="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3" dur="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Class="entr" nodeType="afterEffect" presetSubtype="9" presetID="15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Class="entr" nodeType="afterEffect" presetSubtype="9" presetID="15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Subtype="9" presetID="15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3" grpId="15"/>
      <p:bldP build="whole" bldLvl="1" animBg="1" rev="0" advAuto="0" spid="961" grpId="22"/>
      <p:bldP build="whole" bldLvl="1" animBg="1" rev="0" advAuto="0" spid="980" grpId="29"/>
      <p:bldP build="whole" bldLvl="1" animBg="1" rev="0" advAuto="0" spid="966" grpId="23"/>
      <p:bldP build="whole" bldLvl="1" animBg="1" rev="0" advAuto="0" spid="971" grpId="24"/>
      <p:bldP build="whole" bldLvl="1" animBg="1" rev="0" advAuto="0" spid="908" grpId="3"/>
      <p:bldP build="whole" bldLvl="1" animBg="1" rev="0" advAuto="0" spid="944" grpId="14"/>
      <p:bldP build="whole" bldLvl="1" animBg="1" rev="0" advAuto="0" spid="977" grpId="26"/>
      <p:bldP build="whole" bldLvl="1" animBg="1" rev="0" advAuto="0" spid="985" grpId="30"/>
      <p:bldP build="whole" bldLvl="1" animBg="1" rev="0" advAuto="0" spid="909" grpId="2"/>
      <p:bldP build="whole" bldLvl="1" animBg="1" rev="0" advAuto="0" spid="907" grpId="1"/>
      <p:bldP build="whole" bldLvl="1" animBg="1" rev="0" advAuto="0" spid="948" grpId="16"/>
      <p:bldP build="whole" bldLvl="1" animBg="1" rev="0" advAuto="0" spid="950" grpId="18"/>
      <p:bldP build="whole" bldLvl="1" animBg="1" rev="0" advAuto="0" spid="978" grpId="27"/>
      <p:bldP build="whole" bldLvl="1" animBg="1" rev="0" advAuto="0" spid="939" grpId="13"/>
      <p:bldP build="whole" bldLvl="1" animBg="1" rev="0" advAuto="0" spid="924" grpId="8"/>
      <p:bldP build="whole" bldLvl="1" animBg="1" rev="0" advAuto="0" spid="952" grpId="19"/>
      <p:bldP build="whole" bldLvl="1" animBg="1" rev="0" advAuto="0" spid="925" grpId="9"/>
      <p:bldP build="whole" bldLvl="1" animBg="1" rev="0" advAuto="0" spid="916" grpId="4"/>
      <p:bldP build="whole" bldLvl="1" animBg="1" rev="0" advAuto="0" spid="976" grpId="25"/>
      <p:bldP build="whole" bldLvl="1" animBg="1" rev="0" advAuto="0" spid="938" grpId="12"/>
      <p:bldP build="whole" bldLvl="1" animBg="1" rev="0" advAuto="0" spid="995" grpId="32"/>
      <p:bldP build="whole" bldLvl="1" animBg="1" rev="0" advAuto="0" spid="1000" grpId="33"/>
      <p:bldP build="whole" bldLvl="1" animBg="1" rev="0" advAuto="0" spid="919" grpId="7"/>
      <p:bldP build="whole" bldLvl="1" animBg="1" rev="0" advAuto="0" spid="979" grpId="28"/>
      <p:bldP build="whole" bldLvl="1" animBg="1" rev="0" advAuto="0" spid="990" grpId="31"/>
      <p:bldP build="whole" bldLvl="1" animBg="1" rev="0" advAuto="0" spid="917" grpId="5"/>
      <p:bldP build="whole" bldLvl="1" animBg="1" rev="0" advAuto="0" spid="957" grpId="20"/>
      <p:bldP build="whole" bldLvl="1" animBg="1" rev="0" advAuto="0" spid="931" grpId="10"/>
      <p:bldP build="whole" bldLvl="1" animBg="1" rev="0" advAuto="0" spid="958" grpId="21"/>
      <p:bldP build="whole" bldLvl="1" animBg="1" rev="0" advAuto="0" spid="932" grpId="11"/>
      <p:bldP build="whole" bldLvl="1" animBg="1" rev="0" advAuto="0" spid="949" grpId="17"/>
      <p:bldP build="whole" bldLvl="1" animBg="1" rev="0" advAuto="0" spid="918" grpId="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roup 1007"/>
          <p:cNvGrpSpPr/>
          <p:nvPr/>
        </p:nvGrpSpPr>
        <p:grpSpPr>
          <a:xfrm>
            <a:off x="3127270" y="1339582"/>
            <a:ext cx="810749" cy="806982"/>
            <a:chOff x="0" y="4719"/>
            <a:chExt cx="810747" cy="806981"/>
          </a:xfrm>
        </p:grpSpPr>
        <p:sp>
          <p:nvSpPr>
            <p:cNvPr id="1004" name="Shape 1004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008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2089371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Shape 1010"/>
          <p:cNvSpPr/>
          <p:nvPr/>
        </p:nvSpPr>
        <p:spPr>
          <a:xfrm>
            <a:off x="3808155" y="2103737"/>
            <a:ext cx="671784" cy="67178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11" name="Shape 1011"/>
          <p:cNvSpPr/>
          <p:nvPr/>
        </p:nvSpPr>
        <p:spPr>
          <a:xfrm flipH="1">
            <a:off x="2296410" y="1927506"/>
            <a:ext cx="681966" cy="68196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16" name="Group 1016"/>
          <p:cNvGrpSpPr/>
          <p:nvPr/>
        </p:nvGrpSpPr>
        <p:grpSpPr>
          <a:xfrm>
            <a:off x="1667620" y="2680065"/>
            <a:ext cx="1047610" cy="1047610"/>
            <a:chOff x="-13" y="-13"/>
            <a:chExt cx="1047609" cy="1047608"/>
          </a:xfrm>
        </p:grpSpPr>
        <p:sp>
          <p:nvSpPr>
            <p:cNvPr id="1012" name="Shape 1012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15" name="Group 1015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1013" name="Shape 1013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4" name="Shape 1014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pic>
        <p:nvPicPr>
          <p:cNvPr id="101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1063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4" name="Group 1024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1020" name="Shape 102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23" name="Group 102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02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Shape 1026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1031" name="Group 1031"/>
          <p:cNvGrpSpPr/>
          <p:nvPr/>
        </p:nvGrpSpPr>
        <p:grpSpPr>
          <a:xfrm>
            <a:off x="2830055" y="4366148"/>
            <a:ext cx="1047610" cy="1359986"/>
            <a:chOff x="0" y="0"/>
            <a:chExt cx="1047609" cy="1359985"/>
          </a:xfrm>
        </p:grpSpPr>
        <p:sp>
          <p:nvSpPr>
            <p:cNvPr id="1027" name="Shape 102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30" name="Group 103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028" name="Shape 102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9" name="Shape 102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03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1859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37" name="Group 1037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1033" name="Shape 103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36" name="Group 103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034" name="Shape 103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5" name="Shape 103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03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Shape 1039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1040" name="Shape 1040"/>
          <p:cNvSpPr/>
          <p:nvPr/>
        </p:nvSpPr>
        <p:spPr>
          <a:xfrm>
            <a:off x="5469681" y="1364044"/>
            <a:ext cx="104556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ORO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sp>
        <p:nvSpPr>
          <p:cNvPr id="1042" name="Shape 1042"/>
          <p:cNvSpPr/>
          <p:nvPr/>
        </p:nvSpPr>
        <p:spPr>
          <a:xfrm>
            <a:off x="3168617" y="7715879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sp>
        <p:nvSpPr>
          <p:cNvPr id="1043" name="Shape 1043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pic>
        <p:nvPicPr>
          <p:cNvPr id="104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7098755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Shape 1047"/>
          <p:cNvSpPr/>
          <p:nvPr/>
        </p:nvSpPr>
        <p:spPr>
          <a:xfrm>
            <a:off x="3996995" y="1864973"/>
            <a:ext cx="1746842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04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8035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53" name="Group 1053"/>
          <p:cNvGrpSpPr/>
          <p:nvPr/>
        </p:nvGrpSpPr>
        <p:grpSpPr>
          <a:xfrm>
            <a:off x="5156374" y="4271611"/>
            <a:ext cx="1047610" cy="1359986"/>
            <a:chOff x="0" y="0"/>
            <a:chExt cx="1047609" cy="1359985"/>
          </a:xfrm>
        </p:grpSpPr>
        <p:sp>
          <p:nvSpPr>
            <p:cNvPr id="1049" name="Shape 104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52" name="Group 105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050" name="Shape 105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1" name="Shape 105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05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0440" y="5587776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Shape 1055"/>
          <p:cNvSpPr/>
          <p:nvPr/>
        </p:nvSpPr>
        <p:spPr>
          <a:xfrm>
            <a:off x="5454748" y="7885114"/>
            <a:ext cx="716976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pic>
        <p:nvPicPr>
          <p:cNvPr id="105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0440" y="7087189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1" name="Group 1061"/>
          <p:cNvGrpSpPr/>
          <p:nvPr/>
        </p:nvGrpSpPr>
        <p:grpSpPr>
          <a:xfrm>
            <a:off x="2830055" y="2680065"/>
            <a:ext cx="1047610" cy="1047610"/>
            <a:chOff x="-13" y="-13"/>
            <a:chExt cx="1047609" cy="1047608"/>
          </a:xfrm>
        </p:grpSpPr>
        <p:sp>
          <p:nvSpPr>
            <p:cNvPr id="1057" name="Shape 1057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60" name="Group 1060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1058" name="Shape 1058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9" name="Shape 1059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066" name="Group 1066"/>
          <p:cNvGrpSpPr/>
          <p:nvPr/>
        </p:nvGrpSpPr>
        <p:grpSpPr>
          <a:xfrm>
            <a:off x="3992489" y="2680065"/>
            <a:ext cx="1047610" cy="1047610"/>
            <a:chOff x="-13" y="-13"/>
            <a:chExt cx="1047609" cy="1047608"/>
          </a:xfrm>
        </p:grpSpPr>
        <p:sp>
          <p:nvSpPr>
            <p:cNvPr id="1062" name="Shape 1062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65" name="Group 1065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1063" name="Shape 1063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4" name="Shape 1064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071" name="Group 1071"/>
          <p:cNvGrpSpPr/>
          <p:nvPr/>
        </p:nvGrpSpPr>
        <p:grpSpPr>
          <a:xfrm>
            <a:off x="5289431" y="2680065"/>
            <a:ext cx="1047610" cy="1047610"/>
            <a:chOff x="-13" y="-13"/>
            <a:chExt cx="1047609" cy="1047608"/>
          </a:xfrm>
        </p:grpSpPr>
        <p:sp>
          <p:nvSpPr>
            <p:cNvPr id="1067" name="Shape 1067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70" name="Group 1070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1068" name="Shape 1068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9" name="Shape 1069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pic>
        <p:nvPicPr>
          <p:cNvPr id="107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4426" y="8414154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7740" y="8402587"/>
            <a:ext cx="405593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0" name="Group 1080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1076" name="Shape 107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79" name="Group 107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077" name="Shape 107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8" name="Shape 107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081" name="Shape 1081"/>
          <p:cNvSpPr/>
          <p:nvPr/>
        </p:nvSpPr>
        <p:spPr>
          <a:xfrm>
            <a:off x="3049802" y="6176450"/>
            <a:ext cx="854842" cy="926928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1086" name="Group 1086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1082" name="Shape 108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85" name="Group 108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083" name="Shape 108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4" name="Shape 108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087" name="Shape 1087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1092" name="Group 1092"/>
          <p:cNvGrpSpPr/>
          <p:nvPr/>
        </p:nvGrpSpPr>
        <p:grpSpPr>
          <a:xfrm>
            <a:off x="2830055" y="8925293"/>
            <a:ext cx="1047610" cy="1359986"/>
            <a:chOff x="0" y="0"/>
            <a:chExt cx="1047609" cy="1359985"/>
          </a:xfrm>
        </p:grpSpPr>
        <p:sp>
          <p:nvSpPr>
            <p:cNvPr id="1088" name="Shape 108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91" name="Group 109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089" name="Shape 108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0" name="Shape 109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093" name="Shape 1093"/>
          <p:cNvSpPr/>
          <p:nvPr/>
        </p:nvSpPr>
        <p:spPr>
          <a:xfrm>
            <a:off x="5374281" y="6176450"/>
            <a:ext cx="854841" cy="926928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1098" name="Group 1098"/>
          <p:cNvGrpSpPr/>
          <p:nvPr/>
        </p:nvGrpSpPr>
        <p:grpSpPr>
          <a:xfrm>
            <a:off x="5368111" y="8864574"/>
            <a:ext cx="1047610" cy="1359986"/>
            <a:chOff x="0" y="0"/>
            <a:chExt cx="1047609" cy="1359985"/>
          </a:xfrm>
        </p:grpSpPr>
        <p:sp>
          <p:nvSpPr>
            <p:cNvPr id="1094" name="Shape 109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97" name="Group 109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095" name="Shape 109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6" name="Shape 109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099" name="Shape 1099"/>
          <p:cNvSpPr/>
          <p:nvPr/>
        </p:nvSpPr>
        <p:spPr>
          <a:xfrm>
            <a:off x="7841877" y="5073700"/>
            <a:ext cx="3771443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BONO DE AUTO AUDI</a:t>
            </a:r>
          </a:p>
        </p:txBody>
      </p:sp>
      <p:sp>
        <p:nvSpPr>
          <p:cNvPr id="1100" name="Shape 1100"/>
          <p:cNvSpPr/>
          <p:nvPr/>
        </p:nvSpPr>
        <p:spPr>
          <a:xfrm>
            <a:off x="8102320" y="2643415"/>
            <a:ext cx="2413560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260</a:t>
            </a:r>
          </a:p>
          <a:p>
            <a:pPr/>
            <a:r>
              <a:t>VG:36000</a:t>
            </a:r>
          </a:p>
        </p:txBody>
      </p:sp>
      <p:sp>
        <p:nvSpPr>
          <p:cNvPr id="1101" name="Shape 1101"/>
          <p:cNvSpPr/>
          <p:nvPr/>
        </p:nvSpPr>
        <p:spPr>
          <a:xfrm>
            <a:off x="7443658" y="6886238"/>
            <a:ext cx="5583823" cy="155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30,000 MNX para ti y 5000MNX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9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32" presetID="4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4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1" dur="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5" dur="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9" dur="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3" dur="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Class="entr" nodeType="afterEffect" presetSubtype="9" presetID="15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Class="entr" nodeType="afterEffect" presetSubtype="9" presetID="15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Subtype="9" presetID="15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2" grpId="32"/>
      <p:bldP build="whole" bldLvl="1" animBg="1" rev="0" advAuto="0" spid="1016" grpId="4"/>
      <p:bldP build="whole" bldLvl="1" animBg="1" rev="0" advAuto="0" spid="1086" grpId="31"/>
      <p:bldP build="whole" bldLvl="1" animBg="1" rev="0" advAuto="0" spid="1080" grpId="30"/>
      <p:bldP build="whole" bldLvl="1" animBg="1" rev="0" advAuto="0" spid="1061" grpId="23"/>
      <p:bldP build="whole" bldLvl="1" animBg="1" rev="0" advAuto="0" spid="1071" grpId="25"/>
      <p:bldP build="whole" bldLvl="1" animBg="1" rev="0" advAuto="0" spid="1008" grpId="3"/>
      <p:bldP build="whole" bldLvl="1" animBg="1" rev="0" advAuto="0" spid="1019" grpId="7"/>
      <p:bldP build="whole" bldLvl="1" animBg="1" rev="0" advAuto="0" spid="1039" grpId="15"/>
      <p:bldP build="whole" bldLvl="1" animBg="1" rev="0" advAuto="0" spid="1017" grpId="5"/>
      <p:bldP build="whole" bldLvl="1" animBg="1" rev="0" advAuto="0" spid="1032" grpId="11"/>
      <p:bldP build="whole" bldLvl="1" animBg="1" rev="0" advAuto="0" spid="1056" grpId="22"/>
      <p:bldP build="whole" bldLvl="1" animBg="1" rev="0" advAuto="0" spid="1038" grpId="13"/>
      <p:bldP build="whole" bldLvl="1" animBg="1" rev="0" advAuto="0" spid="1031" grpId="10"/>
      <p:bldP build="whole" bldLvl="1" animBg="1" rev="0" advAuto="0" spid="1024" grpId="8"/>
      <p:bldP build="whole" bldLvl="1" animBg="1" rev="0" advAuto="0" spid="1053" grpId="20"/>
      <p:bldP build="whole" bldLvl="1" animBg="1" rev="0" advAuto="0" spid="1098" grpId="33"/>
      <p:bldP build="whole" bldLvl="1" animBg="1" rev="0" advAuto="0" spid="1073" grpId="27"/>
      <p:bldP build="whole" bldLvl="1" animBg="1" rev="0" advAuto="0" spid="1072" grpId="26"/>
      <p:bldP build="whole" bldLvl="1" animBg="1" rev="0" advAuto="0" spid="1007" grpId="1"/>
      <p:bldP build="whole" bldLvl="1" animBg="1" rev="0" advAuto="0" spid="1018" grpId="6"/>
      <p:bldP build="whole" bldLvl="1" animBg="1" rev="0" advAuto="0" spid="1066" grpId="24"/>
      <p:bldP build="whole" bldLvl="1" animBg="1" rev="0" advAuto="0" spid="1054" grpId="21"/>
      <p:bldP build="whole" bldLvl="1" animBg="1" rev="0" advAuto="0" spid="1025" grpId="9"/>
      <p:bldP build="whole" bldLvl="1" animBg="1" rev="0" advAuto="0" spid="1009" grpId="2"/>
      <p:bldP build="whole" bldLvl="1" animBg="1" rev="0" advAuto="0" spid="1075" grpId="29"/>
      <p:bldP build="whole" bldLvl="1" animBg="1" rev="0" advAuto="0" spid="1044" grpId="16"/>
      <p:bldP build="whole" bldLvl="1" animBg="1" rev="0" advAuto="0" spid="1046" grpId="18"/>
      <p:bldP build="whole" bldLvl="1" animBg="1" rev="0" advAuto="0" spid="1040" grpId="14"/>
      <p:bldP build="whole" bldLvl="1" animBg="1" rev="0" advAuto="0" spid="1048" grpId="19"/>
      <p:bldP build="whole" bldLvl="1" animBg="1" rev="0" advAuto="0" spid="1074" grpId="28"/>
      <p:bldP build="whole" bldLvl="1" animBg="1" rev="0" advAuto="0" spid="1037" grpId="12"/>
      <p:bldP build="whole" bldLvl="1" animBg="1" rev="0" advAuto="0" spid="1045" grpId="17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roup 1106"/>
          <p:cNvGrpSpPr/>
          <p:nvPr/>
        </p:nvGrpSpPr>
        <p:grpSpPr>
          <a:xfrm>
            <a:off x="3084549" y="1085582"/>
            <a:ext cx="810748" cy="806982"/>
            <a:chOff x="0" y="4719"/>
            <a:chExt cx="810747" cy="806981"/>
          </a:xfrm>
        </p:grpSpPr>
        <p:sp>
          <p:nvSpPr>
            <p:cNvPr id="1103" name="Shape 1103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107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4426" y="1772181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Shape 1109"/>
          <p:cNvSpPr/>
          <p:nvPr/>
        </p:nvSpPr>
        <p:spPr>
          <a:xfrm>
            <a:off x="3875775" y="2847091"/>
            <a:ext cx="192180" cy="19218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10" name="Shape 1110"/>
          <p:cNvSpPr/>
          <p:nvPr/>
        </p:nvSpPr>
        <p:spPr>
          <a:xfrm flipH="1">
            <a:off x="2556364" y="2744875"/>
            <a:ext cx="396612" cy="39661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11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1063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8" name="Group 1118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1114" name="Shape 111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17" name="Group 111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115" name="Shape 111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11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Shape 1120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1125" name="Group 1125"/>
          <p:cNvGrpSpPr/>
          <p:nvPr/>
        </p:nvGrpSpPr>
        <p:grpSpPr>
          <a:xfrm>
            <a:off x="2830055" y="4366148"/>
            <a:ext cx="1047610" cy="1359986"/>
            <a:chOff x="0" y="0"/>
            <a:chExt cx="1047609" cy="1359985"/>
          </a:xfrm>
        </p:grpSpPr>
        <p:sp>
          <p:nvSpPr>
            <p:cNvPr id="1121" name="Shape 112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24" name="Group 112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122" name="Shape 112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12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1859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31" name="Group 1131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1127" name="Shape 112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30" name="Group 113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128" name="Shape 112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9" name="Shape 112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13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Shape 1133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1134" name="Shape 1134"/>
          <p:cNvSpPr/>
          <p:nvPr/>
        </p:nvSpPr>
        <p:spPr>
          <a:xfrm>
            <a:off x="5469681" y="1364044"/>
            <a:ext cx="191321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PLATINO</a:t>
            </a:r>
          </a:p>
        </p:txBody>
      </p:sp>
      <p:sp>
        <p:nvSpPr>
          <p:cNvPr id="1135" name="Shape 1135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sp>
        <p:nvSpPr>
          <p:cNvPr id="1136" name="Shape 1136"/>
          <p:cNvSpPr/>
          <p:nvPr/>
        </p:nvSpPr>
        <p:spPr>
          <a:xfrm>
            <a:off x="3168617" y="7715879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sp>
        <p:nvSpPr>
          <p:cNvPr id="1137" name="Shape 1137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pic>
        <p:nvPicPr>
          <p:cNvPr id="113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7098755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141" name="Shape 1141"/>
          <p:cNvSpPr/>
          <p:nvPr/>
        </p:nvSpPr>
        <p:spPr>
          <a:xfrm>
            <a:off x="3991897" y="2659606"/>
            <a:ext cx="1540988" cy="44501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14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8035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7" name="Group 1147"/>
          <p:cNvGrpSpPr/>
          <p:nvPr/>
        </p:nvGrpSpPr>
        <p:grpSpPr>
          <a:xfrm>
            <a:off x="5156374" y="4271611"/>
            <a:ext cx="1047610" cy="1359986"/>
            <a:chOff x="0" y="0"/>
            <a:chExt cx="1047609" cy="1359985"/>
          </a:xfrm>
        </p:grpSpPr>
        <p:sp>
          <p:nvSpPr>
            <p:cNvPr id="1143" name="Shape 114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46" name="Group 114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144" name="Shape 114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5" name="Shape 114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14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0440" y="5587776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149" name="Shape 1149"/>
          <p:cNvSpPr/>
          <p:nvPr/>
        </p:nvSpPr>
        <p:spPr>
          <a:xfrm>
            <a:off x="5454748" y="7885114"/>
            <a:ext cx="716976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pic>
        <p:nvPicPr>
          <p:cNvPr id="115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0440" y="7087189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5" name="Group 1155"/>
          <p:cNvGrpSpPr/>
          <p:nvPr/>
        </p:nvGrpSpPr>
        <p:grpSpPr>
          <a:xfrm>
            <a:off x="3162267" y="2338214"/>
            <a:ext cx="655312" cy="655312"/>
            <a:chOff x="-8" y="-8"/>
            <a:chExt cx="655311" cy="655311"/>
          </a:xfrm>
        </p:grpSpPr>
        <p:sp>
          <p:nvSpPr>
            <p:cNvPr id="1151" name="Shape 1151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54" name="Group 1154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152" name="Shape 1152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3" name="Shape 1153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15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4426" y="8414154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7740" y="8402587"/>
            <a:ext cx="405593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4" name="Group 1164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1160" name="Shape 116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63" name="Group 116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161" name="Shape 116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2" name="Shape 116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165" name="Shape 1165"/>
          <p:cNvSpPr/>
          <p:nvPr/>
        </p:nvSpPr>
        <p:spPr>
          <a:xfrm>
            <a:off x="3049802" y="6176450"/>
            <a:ext cx="854842" cy="926928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1170" name="Group 1170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1166" name="Shape 116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69" name="Group 116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167" name="Shape 116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171" name="Shape 1171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1176" name="Group 1176"/>
          <p:cNvGrpSpPr/>
          <p:nvPr/>
        </p:nvGrpSpPr>
        <p:grpSpPr>
          <a:xfrm>
            <a:off x="2830055" y="8925293"/>
            <a:ext cx="1047610" cy="1359986"/>
            <a:chOff x="0" y="0"/>
            <a:chExt cx="1047609" cy="1359985"/>
          </a:xfrm>
        </p:grpSpPr>
        <p:sp>
          <p:nvSpPr>
            <p:cNvPr id="1172" name="Shape 117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75" name="Group 117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173" name="Shape 117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4" name="Shape 117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177" name="Shape 1177"/>
          <p:cNvSpPr/>
          <p:nvPr/>
        </p:nvSpPr>
        <p:spPr>
          <a:xfrm>
            <a:off x="5374281" y="6176450"/>
            <a:ext cx="854841" cy="926928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1182" name="Group 1182"/>
          <p:cNvGrpSpPr/>
          <p:nvPr/>
        </p:nvGrpSpPr>
        <p:grpSpPr>
          <a:xfrm>
            <a:off x="5368111" y="8864574"/>
            <a:ext cx="1047610" cy="1359986"/>
            <a:chOff x="0" y="0"/>
            <a:chExt cx="1047609" cy="1359985"/>
          </a:xfrm>
        </p:grpSpPr>
        <p:sp>
          <p:nvSpPr>
            <p:cNvPr id="1178" name="Shape 117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81" name="Group 118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179" name="Shape 117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0" name="Shape 118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183" name="Shape 1183"/>
          <p:cNvSpPr/>
          <p:nvPr/>
        </p:nvSpPr>
        <p:spPr>
          <a:xfrm>
            <a:off x="7803700" y="5073700"/>
            <a:ext cx="3847797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BONO DE AUTO BMW</a:t>
            </a:r>
          </a:p>
        </p:txBody>
      </p:sp>
      <p:grpSp>
        <p:nvGrpSpPr>
          <p:cNvPr id="1188" name="Group 1188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1184" name="Shape 1184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87" name="Group 1187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185" name="Shape 1185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6" name="Shape 1186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193" name="Group 1193"/>
          <p:cNvGrpSpPr/>
          <p:nvPr/>
        </p:nvGrpSpPr>
        <p:grpSpPr>
          <a:xfrm>
            <a:off x="3008092" y="3155537"/>
            <a:ext cx="691536" cy="691535"/>
            <a:chOff x="-8" y="-8"/>
            <a:chExt cx="691534" cy="691534"/>
          </a:xfrm>
        </p:grpSpPr>
        <p:sp>
          <p:nvSpPr>
            <p:cNvPr id="1189" name="Shape 1189"/>
            <p:cNvSpPr/>
            <p:nvPr/>
          </p:nvSpPr>
          <p:spPr>
            <a:xfrm>
              <a:off x="-9" y="-9"/>
              <a:ext cx="691535" cy="69153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92" name="Group 1192"/>
            <p:cNvGrpSpPr/>
            <p:nvPr/>
          </p:nvGrpSpPr>
          <p:grpSpPr>
            <a:xfrm>
              <a:off x="26015" y="69503"/>
              <a:ext cx="590708" cy="581154"/>
              <a:chOff x="42295" y="0"/>
              <a:chExt cx="590707" cy="581152"/>
            </a:xfrm>
          </p:grpSpPr>
          <p:sp>
            <p:nvSpPr>
              <p:cNvPr id="1190" name="Shape 1190"/>
              <p:cNvSpPr/>
              <p:nvPr/>
            </p:nvSpPr>
            <p:spPr>
              <a:xfrm>
                <a:off x="92686" y="145508"/>
                <a:ext cx="528860" cy="29013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1" name="Shape 1191"/>
              <p:cNvSpPr/>
              <p:nvPr/>
            </p:nvSpPr>
            <p:spPr>
              <a:xfrm>
                <a:off x="42295" y="0"/>
                <a:ext cx="590708" cy="5811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198" name="Group 1198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1194" name="Shape 1194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97" name="Group 1197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195" name="Shape 1195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203" name="Group 1203"/>
          <p:cNvGrpSpPr/>
          <p:nvPr/>
        </p:nvGrpSpPr>
        <p:grpSpPr>
          <a:xfrm>
            <a:off x="5321121" y="3148027"/>
            <a:ext cx="718115" cy="718115"/>
            <a:chOff x="-9" y="-9"/>
            <a:chExt cx="718114" cy="718114"/>
          </a:xfrm>
        </p:grpSpPr>
        <p:sp>
          <p:nvSpPr>
            <p:cNvPr id="1199" name="Shape 1199"/>
            <p:cNvSpPr/>
            <p:nvPr/>
          </p:nvSpPr>
          <p:spPr>
            <a:xfrm>
              <a:off x="-10" y="-10"/>
              <a:ext cx="718116" cy="71811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02" name="Group 1202"/>
            <p:cNvGrpSpPr/>
            <p:nvPr/>
          </p:nvGrpSpPr>
          <p:grpSpPr>
            <a:xfrm>
              <a:off x="27015" y="72175"/>
              <a:ext cx="613412" cy="603491"/>
              <a:chOff x="43920" y="0"/>
              <a:chExt cx="613411" cy="603490"/>
            </a:xfrm>
          </p:grpSpPr>
          <p:sp>
            <p:nvSpPr>
              <p:cNvPr id="1200" name="Shape 1200"/>
              <p:cNvSpPr/>
              <p:nvPr/>
            </p:nvSpPr>
            <p:spPr>
              <a:xfrm>
                <a:off x="96248" y="151101"/>
                <a:ext cx="549188" cy="3012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43920" y="0"/>
                <a:ext cx="613413" cy="6034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pic>
        <p:nvPicPr>
          <p:cNvPr id="120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0710" y="2728236"/>
            <a:ext cx="273026" cy="465509"/>
          </a:xfrm>
          <a:prstGeom prst="rect">
            <a:avLst/>
          </a:prstGeom>
          <a:ln w="12700">
            <a:miter lim="400000"/>
          </a:ln>
        </p:spPr>
      </p:pic>
      <p:sp>
        <p:nvSpPr>
          <p:cNvPr id="1205" name="Shape 1205"/>
          <p:cNvSpPr/>
          <p:nvPr/>
        </p:nvSpPr>
        <p:spPr>
          <a:xfrm>
            <a:off x="8102320" y="2643415"/>
            <a:ext cx="2413560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261</a:t>
            </a:r>
          </a:p>
          <a:p>
            <a:pPr/>
            <a:r>
              <a:t>VG:46000</a:t>
            </a:r>
          </a:p>
        </p:txBody>
      </p:sp>
      <p:sp>
        <p:nvSpPr>
          <p:cNvPr id="1206" name="Shape 1206"/>
          <p:cNvSpPr/>
          <p:nvPr/>
        </p:nvSpPr>
        <p:spPr>
          <a:xfrm>
            <a:off x="7443658" y="6886238"/>
            <a:ext cx="5583823" cy="155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30,000 MNX para ti y 10,000MNX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10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32" presetID="4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0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4" dur="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1" dur="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Class="entr" nodeType="afterEffect" presetSubtype="9" presetID="15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0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Subtype="9" presetID="15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0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0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0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0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Class="entr" nodeType="afterEffect" presetSubtype="9" presetID="15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3" dur="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7" dur="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Class="entr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1" dur="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5" dur="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9" dur="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5" grpId="22"/>
      <p:bldP build="whole" bldLvl="1" animBg="1" rev="0" advAuto="0" spid="1158" grpId="25"/>
      <p:bldP build="whole" bldLvl="1" animBg="1" rev="0" advAuto="0" spid="1111" grpId="4"/>
      <p:bldP build="whole" bldLvl="1" animBg="1" rev="0" advAuto="0" spid="1131" grpId="11"/>
      <p:bldP build="whole" bldLvl="1" animBg="1" rev="0" advAuto="0" spid="1133" grpId="14"/>
      <p:bldP build="whole" bldLvl="1" animBg="1" rev="0" advAuto="0" spid="1106" grpId="1"/>
      <p:bldP build="whole" bldLvl="1" animBg="1" rev="0" advAuto="0" spid="1113" grpId="6"/>
      <p:bldP build="whole" bldLvl="1" animBg="1" rev="0" advAuto="0" spid="1138" grpId="15"/>
      <p:bldP build="whole" bldLvl="1" animBg="1" rev="0" advAuto="0" spid="1107" grpId="3"/>
      <p:bldP build="whole" bldLvl="1" animBg="1" rev="0" advAuto="0" spid="1188" grpId="31"/>
      <p:bldP build="whole" bldLvl="1" animBg="1" rev="0" advAuto="0" spid="1112" grpId="5"/>
      <p:bldP build="whole" bldLvl="1" animBg="1" rev="0" advAuto="0" spid="1203" grpId="34"/>
      <p:bldP build="whole" bldLvl="1" animBg="1" rev="0" advAuto="0" spid="1176" grpId="29"/>
      <p:bldP build="whole" bldLvl="1" animBg="1" rev="0" advAuto="0" spid="1119" grpId="8"/>
      <p:bldP build="whole" bldLvl="1" animBg="1" rev="0" advAuto="0" spid="1134" grpId="13"/>
      <p:bldP build="whole" bldLvl="1" animBg="1" rev="0" advAuto="0" spid="1125" grpId="9"/>
      <p:bldP build="whole" bldLvl="1" animBg="1" rev="0" advAuto="0" spid="1193" grpId="32"/>
      <p:bldP build="whole" bldLvl="1" animBg="1" rev="0" advAuto="0" spid="1142" grpId="18"/>
      <p:bldP build="whole" bldLvl="1" animBg="1" rev="0" advAuto="0" spid="1170" grpId="28"/>
      <p:bldP build="whole" bldLvl="1" animBg="1" rev="0" advAuto="0" spid="1132" grpId="12"/>
      <p:bldP build="whole" bldLvl="1" animBg="1" rev="0" advAuto="0" spid="1108" grpId="2"/>
      <p:bldP build="whole" bldLvl="1" animBg="1" rev="0" advAuto="0" spid="1198" grpId="33"/>
      <p:bldP build="whole" bldLvl="1" animBg="1" rev="0" advAuto="0" spid="1204" grpId="35"/>
      <p:bldP build="whole" bldLvl="1" animBg="1" rev="0" advAuto="0" spid="1182" grpId="30"/>
      <p:bldP build="whole" bldLvl="1" animBg="1" rev="0" advAuto="0" spid="1150" grpId="21"/>
      <p:bldP build="whole" bldLvl="1" animBg="1" rev="0" advAuto="0" spid="1126" grpId="10"/>
      <p:bldP build="whole" bldLvl="1" animBg="1" rev="0" advAuto="0" spid="1156" grpId="23"/>
      <p:bldP build="whole" bldLvl="1" animBg="1" rev="0" advAuto="0" spid="1148" grpId="20"/>
      <p:bldP build="whole" bldLvl="1" animBg="1" rev="0" advAuto="0" spid="1157" grpId="24"/>
      <p:bldP build="whole" bldLvl="1" animBg="1" rev="0" advAuto="0" spid="1139" grpId="16"/>
      <p:bldP build="whole" bldLvl="1" animBg="1" rev="0" advAuto="0" spid="1140" grpId="17"/>
      <p:bldP build="whole" bldLvl="1" animBg="1" rev="0" advAuto="0" spid="1118" grpId="7"/>
      <p:bldP build="whole" bldLvl="1" animBg="1" rev="0" advAuto="0" spid="1159" grpId="26"/>
      <p:bldP build="whole" bldLvl="1" animBg="1" rev="0" advAuto="0" spid="1164" grpId="27"/>
      <p:bldP build="whole" bldLvl="1" animBg="1" rev="0" advAuto="0" spid="1147" grpId="19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roup 1211"/>
          <p:cNvGrpSpPr/>
          <p:nvPr/>
        </p:nvGrpSpPr>
        <p:grpSpPr>
          <a:xfrm>
            <a:off x="3084549" y="1085582"/>
            <a:ext cx="810748" cy="806982"/>
            <a:chOff x="0" y="4719"/>
            <a:chExt cx="810747" cy="806981"/>
          </a:xfrm>
        </p:grpSpPr>
        <p:sp>
          <p:nvSpPr>
            <p:cNvPr id="1208" name="Shape 1208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212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Shape 1213"/>
          <p:cNvSpPr/>
          <p:nvPr/>
        </p:nvSpPr>
        <p:spPr>
          <a:xfrm flipH="1">
            <a:off x="2581764" y="1779675"/>
            <a:ext cx="396612" cy="39661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21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0" name="Group 1220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1216" name="Shape 121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19" name="Group 121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217" name="Shape 121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8" name="Shape 121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22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222" name="Shape 1222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1227" name="Group 1227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1223" name="Shape 122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26" name="Group 122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224" name="Shape 122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5" name="Shape 122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22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Shape 1229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1230" name="Shape 1230"/>
          <p:cNvSpPr/>
          <p:nvPr/>
        </p:nvSpPr>
        <p:spPr>
          <a:xfrm>
            <a:off x="5469681" y="1364044"/>
            <a:ext cx="459272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PLATINO CALIFICADO</a:t>
            </a:r>
          </a:p>
        </p:txBody>
      </p:sp>
      <p:sp>
        <p:nvSpPr>
          <p:cNvPr id="1231" name="Shape 1231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sp>
        <p:nvSpPr>
          <p:cNvPr id="1232" name="Shape 1232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23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Shape 1235"/>
          <p:cNvSpPr/>
          <p:nvPr/>
        </p:nvSpPr>
        <p:spPr>
          <a:xfrm>
            <a:off x="3827692" y="1834106"/>
            <a:ext cx="287750" cy="2877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23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2" name="Group 1242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1238" name="Shape 123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41" name="Group 124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239" name="Shape 123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0" name="Shape 124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247" name="Group 1247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1243" name="Shape 124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46" name="Group 124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244" name="Shape 124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5" name="Shape 124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1248" name="Shape 1248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249" name="Shape 1249"/>
          <p:cNvSpPr/>
          <p:nvPr/>
        </p:nvSpPr>
        <p:spPr>
          <a:xfrm>
            <a:off x="6750540" y="5073700"/>
            <a:ext cx="5954117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BONO DE AUTO MERCEDEZ BENZ</a:t>
            </a:r>
          </a:p>
        </p:txBody>
      </p:sp>
      <p:grpSp>
        <p:nvGrpSpPr>
          <p:cNvPr id="1254" name="Group 1254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1250" name="Shape 1250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53" name="Group 1253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251" name="Shape 1251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2" name="Shape 1252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259" name="Group 1259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1255" name="Shape 1255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58" name="Group 1258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256" name="Shape 1256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57" name="Shape 1257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264" name="Group 1264"/>
          <p:cNvGrpSpPr/>
          <p:nvPr/>
        </p:nvGrpSpPr>
        <p:grpSpPr>
          <a:xfrm>
            <a:off x="1863769" y="2018494"/>
            <a:ext cx="655313" cy="655312"/>
            <a:chOff x="-8" y="-8"/>
            <a:chExt cx="655311" cy="655311"/>
          </a:xfrm>
        </p:grpSpPr>
        <p:sp>
          <p:nvSpPr>
            <p:cNvPr id="1260" name="Shape 1260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63" name="Group 1263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261" name="Shape 1261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2" name="Shape 1262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269" name="Group 1269"/>
          <p:cNvGrpSpPr/>
          <p:nvPr/>
        </p:nvGrpSpPr>
        <p:grpSpPr>
          <a:xfrm>
            <a:off x="4190088" y="2000041"/>
            <a:ext cx="655312" cy="655312"/>
            <a:chOff x="-8" y="-8"/>
            <a:chExt cx="655311" cy="655311"/>
          </a:xfrm>
        </p:grpSpPr>
        <p:sp>
          <p:nvSpPr>
            <p:cNvPr id="1265" name="Shape 1265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68" name="Group 1268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266" name="Shape 1266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7" name="Shape 1267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27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3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147" y="2592923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272" name="Shape 1272"/>
          <p:cNvSpPr/>
          <p:nvPr/>
        </p:nvSpPr>
        <p:spPr>
          <a:xfrm>
            <a:off x="8102320" y="2643415"/>
            <a:ext cx="2413560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522</a:t>
            </a:r>
          </a:p>
          <a:p>
            <a:pPr/>
            <a:r>
              <a:t>VG:72000</a:t>
            </a:r>
          </a:p>
        </p:txBody>
      </p:sp>
      <p:sp>
        <p:nvSpPr>
          <p:cNvPr id="1273" name="Shape 1273"/>
          <p:cNvSpPr/>
          <p:nvPr/>
        </p:nvSpPr>
        <p:spPr>
          <a:xfrm>
            <a:off x="7443658" y="6886238"/>
            <a:ext cx="5583823" cy="155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50,000 MNX para ti y 10,000MNX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11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1" grpId="1"/>
      <p:bldP build="whole" bldLvl="1" animBg="1" rev="0" advAuto="0" spid="1233" grpId="11"/>
      <p:bldP build="whole" bldLvl="1" animBg="1" rev="0" advAuto="0" spid="1214" grpId="3"/>
      <p:bldP build="whole" bldLvl="1" animBg="1" rev="0" advAuto="0" spid="1269" grpId="20"/>
      <p:bldP build="whole" bldLvl="1" animBg="1" rev="0" advAuto="0" spid="1228" grpId="8"/>
      <p:bldP build="whole" bldLvl="1" animBg="1" rev="0" advAuto="0" spid="1227" grpId="7"/>
      <p:bldP build="whole" bldLvl="1" animBg="1" rev="0" advAuto="0" spid="1254" grpId="17"/>
      <p:bldP build="whole" bldLvl="1" animBg="1" rev="0" advAuto="0" spid="1236" grpId="13"/>
      <p:bldP build="whole" bldLvl="1" animBg="1" rev="0" advAuto="0" spid="1242" grpId="15"/>
      <p:bldP build="whole" bldLvl="1" animBg="1" rev="0" advAuto="0" spid="1247" grpId="16"/>
      <p:bldP build="whole" bldLvl="1" animBg="1" rev="0" advAuto="0" spid="1237" grpId="14"/>
      <p:bldP build="whole" bldLvl="1" animBg="1" rev="0" advAuto="0" spid="1264" grpId="19"/>
      <p:bldP build="whole" bldLvl="1" animBg="1" rev="0" advAuto="0" spid="1270" grpId="21"/>
      <p:bldP build="whole" bldLvl="1" animBg="1" rev="0" advAuto="0" spid="1271" grpId="22"/>
      <p:bldP build="whole" bldLvl="1" animBg="1" rev="0" advAuto="0" spid="1215" grpId="4"/>
      <p:bldP build="whole" bldLvl="1" animBg="1" rev="0" advAuto="0" spid="1229" grpId="10"/>
      <p:bldP build="whole" bldLvl="1" animBg="1" rev="0" advAuto="0" spid="1230" grpId="9"/>
      <p:bldP build="whole" bldLvl="1" animBg="1" rev="0" advAuto="0" spid="1234" grpId="12"/>
      <p:bldP build="whole" bldLvl="1" animBg="1" rev="0" advAuto="0" spid="1259" grpId="18"/>
      <p:bldP build="whole" bldLvl="1" animBg="1" rev="0" advAuto="0" spid="1212" grpId="2"/>
      <p:bldP build="whole" bldLvl="1" animBg="1" rev="0" advAuto="0" spid="1220" grpId="5"/>
      <p:bldP build="whole" bldLvl="1" animBg="1" rev="0" advAuto="0" spid="1221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roup 1278"/>
          <p:cNvGrpSpPr/>
          <p:nvPr/>
        </p:nvGrpSpPr>
        <p:grpSpPr>
          <a:xfrm>
            <a:off x="3084549" y="1085582"/>
            <a:ext cx="810748" cy="806982"/>
            <a:chOff x="0" y="4719"/>
            <a:chExt cx="810747" cy="806981"/>
          </a:xfrm>
        </p:grpSpPr>
        <p:sp>
          <p:nvSpPr>
            <p:cNvPr id="1275" name="Shape 1275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279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Shape 1280"/>
          <p:cNvSpPr/>
          <p:nvPr/>
        </p:nvSpPr>
        <p:spPr>
          <a:xfrm flipH="1">
            <a:off x="2581764" y="1779675"/>
            <a:ext cx="396612" cy="39661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28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7" name="Group 1287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1283" name="Shape 128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86" name="Group 128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284" name="Shape 128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5" name="Shape 128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28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289" name="Shape 1289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1294" name="Group 1294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1290" name="Shape 129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93" name="Group 129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291" name="Shape 129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2" name="Shape 129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29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296" name="Shape 1296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1297" name="Shape 1297"/>
          <p:cNvSpPr/>
          <p:nvPr/>
        </p:nvSpPr>
        <p:spPr>
          <a:xfrm>
            <a:off x="5469681" y="1364044"/>
            <a:ext cx="399913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PLATINO PREMIUM</a:t>
            </a:r>
          </a:p>
        </p:txBody>
      </p:sp>
      <p:sp>
        <p:nvSpPr>
          <p:cNvPr id="1298" name="Shape 1298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sp>
        <p:nvSpPr>
          <p:cNvPr id="1299" name="Shape 1299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30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302" name="Shape 1302"/>
          <p:cNvSpPr/>
          <p:nvPr/>
        </p:nvSpPr>
        <p:spPr>
          <a:xfrm>
            <a:off x="3827692" y="1834106"/>
            <a:ext cx="287750" cy="2877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0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9" name="Group 1309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1305" name="Shape 130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08" name="Group 130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306" name="Shape 130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7" name="Shape 130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314" name="Group 1314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1310" name="Shape 131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13" name="Group 131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311" name="Shape 131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2" name="Shape 131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1315" name="Shape 1315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316" name="Shape 1316"/>
          <p:cNvSpPr/>
          <p:nvPr/>
        </p:nvSpPr>
        <p:spPr>
          <a:xfrm>
            <a:off x="8588941" y="5073700"/>
            <a:ext cx="2277315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50,000 MNX</a:t>
            </a:r>
          </a:p>
        </p:txBody>
      </p:sp>
      <p:grpSp>
        <p:nvGrpSpPr>
          <p:cNvPr id="1321" name="Group 1321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1317" name="Shape 1317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20" name="Group 1320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318" name="Shape 1318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9" name="Shape 1319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326" name="Group 1326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1322" name="Shape 1322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25" name="Group 1325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323" name="Shape 1323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4" name="Shape 1324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331" name="Group 1331"/>
          <p:cNvGrpSpPr/>
          <p:nvPr/>
        </p:nvGrpSpPr>
        <p:grpSpPr>
          <a:xfrm>
            <a:off x="1863769" y="2018494"/>
            <a:ext cx="655313" cy="655312"/>
            <a:chOff x="-8" y="-8"/>
            <a:chExt cx="655311" cy="655311"/>
          </a:xfrm>
        </p:grpSpPr>
        <p:sp>
          <p:nvSpPr>
            <p:cNvPr id="1327" name="Shape 1327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30" name="Group 1330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328" name="Shape 1328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29" name="Shape 1329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336" name="Group 1336"/>
          <p:cNvGrpSpPr/>
          <p:nvPr/>
        </p:nvGrpSpPr>
        <p:grpSpPr>
          <a:xfrm>
            <a:off x="4190088" y="2000041"/>
            <a:ext cx="655312" cy="655312"/>
            <a:chOff x="-8" y="-8"/>
            <a:chExt cx="655311" cy="655311"/>
          </a:xfrm>
        </p:grpSpPr>
        <p:sp>
          <p:nvSpPr>
            <p:cNvPr id="1332" name="Shape 1332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35" name="Group 1335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333" name="Shape 1333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33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3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147" y="2592923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Shape 1339"/>
          <p:cNvSpPr/>
          <p:nvPr/>
        </p:nvSpPr>
        <p:spPr>
          <a:xfrm>
            <a:off x="3446651" y="17796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4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7022" y="3899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5" name="Group 1345"/>
          <p:cNvGrpSpPr/>
          <p:nvPr/>
        </p:nvGrpSpPr>
        <p:grpSpPr>
          <a:xfrm>
            <a:off x="2756711" y="4466468"/>
            <a:ext cx="1047610" cy="1359986"/>
            <a:chOff x="0" y="0"/>
            <a:chExt cx="1047609" cy="1359985"/>
          </a:xfrm>
        </p:grpSpPr>
        <p:sp>
          <p:nvSpPr>
            <p:cNvPr id="1341" name="Shape 134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44" name="Group 134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342" name="Shape 134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3" name="Shape 134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34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7720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Shape 1347"/>
          <p:cNvSpPr/>
          <p:nvPr/>
        </p:nvSpPr>
        <p:spPr>
          <a:xfrm>
            <a:off x="2839081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348" name="Shape 1348"/>
          <p:cNvSpPr/>
          <p:nvPr/>
        </p:nvSpPr>
        <p:spPr>
          <a:xfrm>
            <a:off x="2867477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34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705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005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5" name="Group 1355"/>
          <p:cNvGrpSpPr/>
          <p:nvPr/>
        </p:nvGrpSpPr>
        <p:grpSpPr>
          <a:xfrm>
            <a:off x="2832911" y="8943212"/>
            <a:ext cx="1047610" cy="1359986"/>
            <a:chOff x="0" y="0"/>
            <a:chExt cx="1047609" cy="1359985"/>
          </a:xfrm>
        </p:grpSpPr>
        <p:sp>
          <p:nvSpPr>
            <p:cNvPr id="1351" name="Shape 135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54" name="Group 135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352" name="Shape 135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53" name="Shape 135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360" name="Group 1360"/>
          <p:cNvGrpSpPr/>
          <p:nvPr/>
        </p:nvGrpSpPr>
        <p:grpSpPr>
          <a:xfrm>
            <a:off x="3071548" y="3281385"/>
            <a:ext cx="729676" cy="729676"/>
            <a:chOff x="-9" y="-9"/>
            <a:chExt cx="729675" cy="729675"/>
          </a:xfrm>
        </p:grpSpPr>
        <p:sp>
          <p:nvSpPr>
            <p:cNvPr id="1356" name="Shape 135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59" name="Group 135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357" name="Shape 135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58" name="Shape 135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365" name="Group 1365"/>
          <p:cNvGrpSpPr/>
          <p:nvPr/>
        </p:nvGrpSpPr>
        <p:grpSpPr>
          <a:xfrm>
            <a:off x="3102162" y="2163413"/>
            <a:ext cx="655313" cy="655312"/>
            <a:chOff x="-8" y="-8"/>
            <a:chExt cx="655311" cy="655311"/>
          </a:xfrm>
        </p:grpSpPr>
        <p:sp>
          <p:nvSpPr>
            <p:cNvPr id="1361" name="Shape 1361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64" name="Group 1364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362" name="Shape 1362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63" name="Shape 1363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36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222" y="2737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Shape 1367"/>
          <p:cNvSpPr/>
          <p:nvPr/>
        </p:nvSpPr>
        <p:spPr>
          <a:xfrm>
            <a:off x="8102320" y="2643415"/>
            <a:ext cx="2413560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783</a:t>
            </a:r>
          </a:p>
          <a:p>
            <a:pPr/>
            <a:r>
              <a:t>VG:100000</a:t>
            </a:r>
          </a:p>
        </p:txBody>
      </p:sp>
      <p:sp>
        <p:nvSpPr>
          <p:cNvPr id="1368" name="Shape 1368"/>
          <p:cNvSpPr/>
          <p:nvPr/>
        </p:nvSpPr>
        <p:spPr>
          <a:xfrm>
            <a:off x="7443658" y="6886238"/>
            <a:ext cx="5583823" cy="155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50,000 MNX para ti y 10,000MNX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12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0" grpId="27"/>
      <p:bldP build="whole" bldLvl="1" animBg="1" rev="0" advAuto="0" spid="1340" grpId="23"/>
      <p:bldP build="whole" bldLvl="1" animBg="1" rev="0" advAuto="0" spid="1309" grpId="15"/>
      <p:bldP build="whole" bldLvl="1" animBg="1" rev="0" advAuto="0" spid="1294" grpId="7"/>
      <p:bldP build="whole" bldLvl="1" animBg="1" rev="0" advAuto="0" spid="1360" grpId="29"/>
      <p:bldP build="whole" bldLvl="1" animBg="1" rev="0" advAuto="0" spid="1365" grpId="30"/>
      <p:bldP build="whole" bldLvl="1" animBg="1" rev="0" advAuto="0" spid="1338" grpId="22"/>
      <p:bldP build="whole" bldLvl="1" animBg="1" rev="0" advAuto="0" spid="1314" grpId="16"/>
      <p:bldP build="whole" bldLvl="1" animBg="1" rev="0" advAuto="0" spid="1279" grpId="2"/>
      <p:bldP build="whole" bldLvl="1" animBg="1" rev="0" advAuto="0" spid="1303" grpId="13"/>
      <p:bldP build="whole" bldLvl="1" animBg="1" rev="0" advAuto="0" spid="1288" grpId="6"/>
      <p:bldP build="whole" bldLvl="1" animBg="1" rev="0" advAuto="0" spid="1331" grpId="19"/>
      <p:bldP build="whole" bldLvl="1" animBg="1" rev="0" advAuto="0" spid="1295" grpId="8"/>
      <p:bldP build="whole" bldLvl="1" animBg="1" rev="0" advAuto="0" spid="1296" grpId="10"/>
      <p:bldP build="whole" bldLvl="1" animBg="1" rev="0" advAuto="0" spid="1297" grpId="9"/>
      <p:bldP build="whole" bldLvl="1" animBg="1" rev="0" advAuto="0" spid="1281" grpId="3"/>
      <p:bldP build="whole" bldLvl="1" animBg="1" rev="0" advAuto="0" spid="1321" grpId="17"/>
      <p:bldP build="whole" bldLvl="1" animBg="1" rev="0" advAuto="0" spid="1287" grpId="5"/>
      <p:bldP build="whole" bldLvl="1" animBg="1" rev="0" advAuto="0" spid="1345" grpId="24"/>
      <p:bldP build="whole" bldLvl="1" animBg="1" rev="0" advAuto="0" spid="1346" grpId="25"/>
      <p:bldP build="whole" bldLvl="1" animBg="1" rev="0" advAuto="0" spid="1355" grpId="28"/>
      <p:bldP build="whole" bldLvl="1" animBg="1" rev="0" advAuto="0" spid="1326" grpId="18"/>
      <p:bldP build="whole" bldLvl="1" animBg="1" rev="0" advAuto="0" spid="1304" grpId="14"/>
      <p:bldP build="whole" bldLvl="1" animBg="1" rev="0" advAuto="0" spid="1278" grpId="1"/>
      <p:bldP build="whole" bldLvl="1" animBg="1" rev="0" advAuto="0" spid="1300" grpId="11"/>
      <p:bldP build="whole" bldLvl="1" animBg="1" rev="0" advAuto="0" spid="1336" grpId="20"/>
      <p:bldP build="whole" bldLvl="1" animBg="1" rev="0" advAuto="0" spid="1337" grpId="21"/>
      <p:bldP build="whole" bldLvl="1" animBg="1" rev="0" advAuto="0" spid="1282" grpId="4"/>
      <p:bldP build="whole" bldLvl="1" animBg="1" rev="0" advAuto="0" spid="1349" grpId="26"/>
      <p:bldP build="whole" bldLvl="1" animBg="1" rev="0" advAuto="0" spid="1366" grpId="31"/>
      <p:bldP build="whole" bldLvl="1" animBg="1" rev="0" advAuto="0" spid="1301" grpId="1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roup 1373"/>
          <p:cNvGrpSpPr/>
          <p:nvPr/>
        </p:nvGrpSpPr>
        <p:grpSpPr>
          <a:xfrm>
            <a:off x="3084549" y="1085582"/>
            <a:ext cx="810748" cy="806982"/>
            <a:chOff x="0" y="4719"/>
            <a:chExt cx="810747" cy="806981"/>
          </a:xfrm>
        </p:grpSpPr>
        <p:sp>
          <p:nvSpPr>
            <p:cNvPr id="1370" name="Shape 1370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374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Shape 1375"/>
          <p:cNvSpPr/>
          <p:nvPr/>
        </p:nvSpPr>
        <p:spPr>
          <a:xfrm flipH="1">
            <a:off x="2581764" y="1779675"/>
            <a:ext cx="396612" cy="39661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7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2" name="Group 1382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1378" name="Shape 137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81" name="Group 138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379" name="Shape 137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80" name="Shape 138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38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384" name="Shape 1384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1389" name="Group 1389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1385" name="Shape 138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88" name="Group 138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386" name="Shape 138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87" name="Shape 138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39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Shape 1391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1392" name="Shape 1392"/>
          <p:cNvSpPr/>
          <p:nvPr/>
        </p:nvSpPr>
        <p:spPr>
          <a:xfrm>
            <a:off x="5469681" y="1364044"/>
            <a:ext cx="417657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PLATINO DIRECTOR</a:t>
            </a:r>
          </a:p>
        </p:txBody>
      </p:sp>
      <p:sp>
        <p:nvSpPr>
          <p:cNvPr id="1393" name="Shape 1393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sp>
        <p:nvSpPr>
          <p:cNvPr id="1394" name="Shape 1394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39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397" name="Shape 1397"/>
          <p:cNvSpPr/>
          <p:nvPr/>
        </p:nvSpPr>
        <p:spPr>
          <a:xfrm>
            <a:off x="3827692" y="1834106"/>
            <a:ext cx="287750" cy="2877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39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4" name="Group 1404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1400" name="Shape 140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03" name="Group 140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401" name="Shape 140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02" name="Shape 140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409" name="Group 1409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1405" name="Shape 140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08" name="Group 140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406" name="Shape 140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07" name="Shape 140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1410" name="Shape 1410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411" name="Shape 1411"/>
          <p:cNvSpPr/>
          <p:nvPr/>
        </p:nvSpPr>
        <p:spPr>
          <a:xfrm>
            <a:off x="8479213" y="5073700"/>
            <a:ext cx="2496771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100,000 MNX</a:t>
            </a:r>
          </a:p>
        </p:txBody>
      </p:sp>
      <p:grpSp>
        <p:nvGrpSpPr>
          <p:cNvPr id="1416" name="Group 1416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1412" name="Shape 1412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15" name="Group 1415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413" name="Shape 1413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14" name="Shape 1414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421" name="Group 1421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1417" name="Shape 1417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20" name="Group 1420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418" name="Shape 1418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19" name="Shape 1419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426" name="Group 1426"/>
          <p:cNvGrpSpPr/>
          <p:nvPr/>
        </p:nvGrpSpPr>
        <p:grpSpPr>
          <a:xfrm>
            <a:off x="1863769" y="2018494"/>
            <a:ext cx="655313" cy="655312"/>
            <a:chOff x="-8" y="-8"/>
            <a:chExt cx="655311" cy="655311"/>
          </a:xfrm>
        </p:grpSpPr>
        <p:sp>
          <p:nvSpPr>
            <p:cNvPr id="1422" name="Shape 1422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25" name="Group 1425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423" name="Shape 1423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24" name="Shape 1424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431" name="Group 1431"/>
          <p:cNvGrpSpPr/>
          <p:nvPr/>
        </p:nvGrpSpPr>
        <p:grpSpPr>
          <a:xfrm>
            <a:off x="4190088" y="2000041"/>
            <a:ext cx="655312" cy="655312"/>
            <a:chOff x="-8" y="-8"/>
            <a:chExt cx="655311" cy="655311"/>
          </a:xfrm>
        </p:grpSpPr>
        <p:sp>
          <p:nvSpPr>
            <p:cNvPr id="1427" name="Shape 1427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30" name="Group 1430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428" name="Shape 1428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29" name="Shape 1429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43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3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147" y="2592923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34" name="Shape 1434"/>
          <p:cNvSpPr/>
          <p:nvPr/>
        </p:nvSpPr>
        <p:spPr>
          <a:xfrm>
            <a:off x="3446651" y="17796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3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7022" y="3899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0" name="Group 1440"/>
          <p:cNvGrpSpPr/>
          <p:nvPr/>
        </p:nvGrpSpPr>
        <p:grpSpPr>
          <a:xfrm>
            <a:off x="2756711" y="4466468"/>
            <a:ext cx="1047610" cy="1359986"/>
            <a:chOff x="0" y="0"/>
            <a:chExt cx="1047609" cy="1359985"/>
          </a:xfrm>
        </p:grpSpPr>
        <p:sp>
          <p:nvSpPr>
            <p:cNvPr id="1436" name="Shape 143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39" name="Group 143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437" name="Shape 143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38" name="Shape 143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44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7720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Shape 1442"/>
          <p:cNvSpPr/>
          <p:nvPr/>
        </p:nvSpPr>
        <p:spPr>
          <a:xfrm>
            <a:off x="2839081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443" name="Shape 1443"/>
          <p:cNvSpPr/>
          <p:nvPr/>
        </p:nvSpPr>
        <p:spPr>
          <a:xfrm>
            <a:off x="2867477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44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705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005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0" name="Group 1450"/>
          <p:cNvGrpSpPr/>
          <p:nvPr/>
        </p:nvGrpSpPr>
        <p:grpSpPr>
          <a:xfrm>
            <a:off x="2832911" y="8943212"/>
            <a:ext cx="1047610" cy="1359986"/>
            <a:chOff x="0" y="0"/>
            <a:chExt cx="1047609" cy="1359985"/>
          </a:xfrm>
        </p:grpSpPr>
        <p:sp>
          <p:nvSpPr>
            <p:cNvPr id="1446" name="Shape 144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49" name="Group 144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447" name="Shape 144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48" name="Shape 144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455" name="Group 1455"/>
          <p:cNvGrpSpPr/>
          <p:nvPr/>
        </p:nvGrpSpPr>
        <p:grpSpPr>
          <a:xfrm>
            <a:off x="3071548" y="3281385"/>
            <a:ext cx="729676" cy="729676"/>
            <a:chOff x="-9" y="-9"/>
            <a:chExt cx="729675" cy="729675"/>
          </a:xfrm>
        </p:grpSpPr>
        <p:sp>
          <p:nvSpPr>
            <p:cNvPr id="1451" name="Shape 1451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54" name="Group 1454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452" name="Shape 1452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53" name="Shape 1453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460" name="Group 1460"/>
          <p:cNvGrpSpPr/>
          <p:nvPr/>
        </p:nvGrpSpPr>
        <p:grpSpPr>
          <a:xfrm>
            <a:off x="3102162" y="2163413"/>
            <a:ext cx="655313" cy="655312"/>
            <a:chOff x="-8" y="-8"/>
            <a:chExt cx="655311" cy="655311"/>
          </a:xfrm>
        </p:grpSpPr>
        <p:sp>
          <p:nvSpPr>
            <p:cNvPr id="1456" name="Shape 1456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59" name="Group 1459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457" name="Shape 1457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58" name="Shape 1458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46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222" y="2737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62" name="Shape 1462"/>
          <p:cNvSpPr/>
          <p:nvPr/>
        </p:nvSpPr>
        <p:spPr>
          <a:xfrm flipH="1">
            <a:off x="712370" y="1500428"/>
            <a:ext cx="2274293" cy="59122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6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190" y="3899791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8" name="Group 1468"/>
          <p:cNvGrpSpPr/>
          <p:nvPr/>
        </p:nvGrpSpPr>
        <p:grpSpPr>
          <a:xfrm>
            <a:off x="45879" y="4466468"/>
            <a:ext cx="1047610" cy="1359986"/>
            <a:chOff x="0" y="0"/>
            <a:chExt cx="1047609" cy="1359985"/>
          </a:xfrm>
        </p:grpSpPr>
        <p:sp>
          <p:nvSpPr>
            <p:cNvPr id="1464" name="Shape 146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67" name="Group 146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465" name="Shape 146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66" name="Shape 146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46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888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470" name="Shape 1470"/>
          <p:cNvSpPr/>
          <p:nvPr/>
        </p:nvSpPr>
        <p:spPr>
          <a:xfrm>
            <a:off x="128249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471" name="Shape 1471"/>
          <p:cNvSpPr/>
          <p:nvPr/>
        </p:nvSpPr>
        <p:spPr>
          <a:xfrm>
            <a:off x="156645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47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873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73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8" name="Group 1478"/>
          <p:cNvGrpSpPr/>
          <p:nvPr/>
        </p:nvGrpSpPr>
        <p:grpSpPr>
          <a:xfrm>
            <a:off x="122079" y="8943212"/>
            <a:ext cx="1047610" cy="1359986"/>
            <a:chOff x="0" y="0"/>
            <a:chExt cx="1047609" cy="1359985"/>
          </a:xfrm>
        </p:grpSpPr>
        <p:sp>
          <p:nvSpPr>
            <p:cNvPr id="1474" name="Shape 147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77" name="Group 147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475" name="Shape 147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76" name="Shape 147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483" name="Group 1483"/>
          <p:cNvGrpSpPr/>
          <p:nvPr/>
        </p:nvGrpSpPr>
        <p:grpSpPr>
          <a:xfrm>
            <a:off x="360716" y="3281385"/>
            <a:ext cx="729676" cy="729676"/>
            <a:chOff x="-9" y="-9"/>
            <a:chExt cx="729675" cy="729675"/>
          </a:xfrm>
        </p:grpSpPr>
        <p:sp>
          <p:nvSpPr>
            <p:cNvPr id="1479" name="Shape 1479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82" name="Group 1482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480" name="Shape 1480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81" name="Shape 1481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488" name="Group 1488"/>
          <p:cNvGrpSpPr/>
          <p:nvPr/>
        </p:nvGrpSpPr>
        <p:grpSpPr>
          <a:xfrm>
            <a:off x="391331" y="2163413"/>
            <a:ext cx="655312" cy="655312"/>
            <a:chOff x="-8" y="-8"/>
            <a:chExt cx="655311" cy="655311"/>
          </a:xfrm>
        </p:grpSpPr>
        <p:sp>
          <p:nvSpPr>
            <p:cNvPr id="1484" name="Shape 1484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87" name="Group 1487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485" name="Shape 1485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86" name="Shape 1486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48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390" y="2737842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90" name="Shape 1490"/>
          <p:cNvSpPr/>
          <p:nvPr/>
        </p:nvSpPr>
        <p:spPr>
          <a:xfrm>
            <a:off x="7992592" y="2643415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1044</a:t>
            </a:r>
          </a:p>
          <a:p>
            <a:pPr/>
            <a:r>
              <a:t>VG:144000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6" grpId="19"/>
      <p:bldP build="whole" bldLvl="1" animBg="1" rev="0" advAuto="0" spid="1432" grpId="21"/>
      <p:bldP build="whole" bldLvl="1" animBg="1" rev="0" advAuto="0" spid="1390" grpId="8"/>
      <p:bldP build="whole" bldLvl="1" animBg="1" rev="0" advAuto="0" spid="1460" grpId="30"/>
      <p:bldP build="whole" bldLvl="1" animBg="1" rev="0" advAuto="0" spid="1455" grpId="29"/>
      <p:bldP build="whole" bldLvl="1" animBg="1" rev="0" advAuto="0" spid="1391" grpId="10"/>
      <p:bldP build="whole" bldLvl="1" animBg="1" rev="0" advAuto="0" spid="1373" grpId="1"/>
      <p:bldP build="whole" bldLvl="1" animBg="1" rev="0" advAuto="0" spid="1396" grpId="12"/>
      <p:bldP build="whole" bldLvl="1" animBg="1" rev="0" advAuto="0" spid="1433" grpId="22"/>
      <p:bldP build="whole" bldLvl="1" animBg="1" rev="0" advAuto="0" spid="1440" grpId="24"/>
      <p:bldP build="whole" bldLvl="1" animBg="1" rev="0" advAuto="0" spid="1450" grpId="28"/>
      <p:bldP build="whole" bldLvl="1" animBg="1" rev="0" advAuto="0" spid="1392" grpId="9"/>
      <p:bldP build="whole" bldLvl="1" animBg="1" rev="0" advAuto="0" spid="1441" grpId="25"/>
      <p:bldP build="whole" bldLvl="1" animBg="1" rev="0" advAuto="0" spid="1404" grpId="15"/>
      <p:bldP build="whole" bldLvl="1" animBg="1" rev="0" advAuto="0" spid="1483" grpId="38"/>
      <p:bldP build="whole" bldLvl="1" animBg="1" rev="0" advAuto="0" spid="1444" grpId="26"/>
      <p:bldP build="whole" bldLvl="1" animBg="1" rev="0" advAuto="0" spid="1374" grpId="2"/>
      <p:bldP build="whole" bldLvl="1" animBg="1" rev="0" advAuto="0" spid="1382" grpId="5"/>
      <p:bldP build="whole" bldLvl="1" animBg="1" rev="0" advAuto="0" spid="1398" grpId="13"/>
      <p:bldP build="whole" bldLvl="1" animBg="1" rev="0" advAuto="0" spid="1416" grpId="17"/>
      <p:bldP build="whole" bldLvl="1" animBg="1" rev="0" advAuto="0" spid="1469" grpId="34"/>
      <p:bldP build="whole" bldLvl="1" animBg="1" rev="0" advAuto="0" spid="1431" grpId="20"/>
      <p:bldP build="whole" bldLvl="1" animBg="1" rev="0" advAuto="0" spid="1461" grpId="31"/>
      <p:bldP build="whole" bldLvl="1" animBg="1" rev="0" advAuto="0" spid="1395" grpId="11"/>
      <p:bldP build="whole" bldLvl="1" animBg="1" rev="0" advAuto="0" spid="1377" grpId="4"/>
      <p:bldP build="whole" bldLvl="1" animBg="1" rev="0" advAuto="0" spid="1399" grpId="14"/>
      <p:bldP build="whole" bldLvl="1" animBg="1" rev="0" advAuto="0" spid="1435" grpId="23"/>
      <p:bldP build="whole" bldLvl="1" animBg="1" rev="0" advAuto="0" spid="1376" grpId="3"/>
      <p:bldP build="whole" bldLvl="1" animBg="1" rev="0" advAuto="0" spid="1468" grpId="33"/>
      <p:bldP build="whole" bldLvl="1" animBg="1" rev="0" advAuto="0" spid="1389" grpId="7"/>
      <p:bldP build="whole" bldLvl="1" animBg="1" rev="0" advAuto="0" spid="1473" grpId="36"/>
      <p:bldP build="whole" bldLvl="1" animBg="1" rev="0" advAuto="0" spid="1478" grpId="37"/>
      <p:bldP build="whole" bldLvl="1" animBg="1" rev="0" advAuto="0" spid="1488" grpId="39"/>
      <p:bldP build="whole" bldLvl="1" animBg="1" rev="0" advAuto="0" spid="1489" grpId="40"/>
      <p:bldP build="whole" bldLvl="1" animBg="1" rev="0" advAuto="0" spid="1383" grpId="6"/>
      <p:bldP build="whole" bldLvl="1" animBg="1" rev="0" advAuto="0" spid="1472" grpId="35"/>
      <p:bldP build="whole" bldLvl="1" animBg="1" rev="0" advAuto="0" spid="1445" grpId="27"/>
      <p:bldP build="whole" bldLvl="1" animBg="1" rev="0" advAuto="0" spid="1463" grpId="32"/>
      <p:bldP build="whole" bldLvl="1" animBg="1" rev="0" advAuto="0" spid="1421" grpId="18"/>
      <p:bldP build="whole" bldLvl="1" animBg="1" rev="0" advAuto="0" spid="1409" grpId="1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" name="Group 1495"/>
          <p:cNvGrpSpPr/>
          <p:nvPr/>
        </p:nvGrpSpPr>
        <p:grpSpPr>
          <a:xfrm>
            <a:off x="3084549" y="1085582"/>
            <a:ext cx="810748" cy="806982"/>
            <a:chOff x="0" y="4719"/>
            <a:chExt cx="810747" cy="806981"/>
          </a:xfrm>
        </p:grpSpPr>
        <p:sp>
          <p:nvSpPr>
            <p:cNvPr id="1492" name="Shape 1492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496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1497" name="Shape 1497"/>
          <p:cNvSpPr/>
          <p:nvPr/>
        </p:nvSpPr>
        <p:spPr>
          <a:xfrm flipH="1">
            <a:off x="2581764" y="1779675"/>
            <a:ext cx="396612" cy="39661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49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4" name="Group 1504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1500" name="Shape 150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03" name="Group 150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501" name="Shape 150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02" name="Shape 150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50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506" name="Shape 1506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1511" name="Group 1511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1507" name="Shape 150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10" name="Group 151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508" name="Shape 150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09" name="Shape 150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51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Shape 1513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1514" name="Shape 1514"/>
          <p:cNvSpPr/>
          <p:nvPr/>
        </p:nvSpPr>
        <p:spPr>
          <a:xfrm>
            <a:off x="5469681" y="1364044"/>
            <a:ext cx="36011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 DOBLE PLATINO</a:t>
            </a:r>
          </a:p>
        </p:txBody>
      </p:sp>
      <p:sp>
        <p:nvSpPr>
          <p:cNvPr id="1515" name="Shape 1515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sp>
        <p:nvSpPr>
          <p:cNvPr id="1516" name="Shape 1516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51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519" name="Shape 1519"/>
          <p:cNvSpPr/>
          <p:nvPr/>
        </p:nvSpPr>
        <p:spPr>
          <a:xfrm>
            <a:off x="3827692" y="1834106"/>
            <a:ext cx="287750" cy="2877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2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6" name="Group 1526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1522" name="Shape 152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25" name="Group 152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523" name="Shape 152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24" name="Shape 152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531" name="Group 1531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1527" name="Shape 152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30" name="Group 153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528" name="Shape 152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29" name="Shape 152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1532" name="Shape 1532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533" name="Shape 1533"/>
          <p:cNvSpPr/>
          <p:nvPr/>
        </p:nvSpPr>
        <p:spPr>
          <a:xfrm>
            <a:off x="8479213" y="5073700"/>
            <a:ext cx="2496771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100,000 MNX</a:t>
            </a:r>
          </a:p>
        </p:txBody>
      </p:sp>
      <p:grpSp>
        <p:nvGrpSpPr>
          <p:cNvPr id="1538" name="Group 1538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1534" name="Shape 1534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37" name="Group 1537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535" name="Shape 1535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36" name="Shape 1536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543" name="Group 1543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1539" name="Shape 1539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42" name="Group 1542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540" name="Shape 1540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41" name="Shape 1541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548" name="Group 1548"/>
          <p:cNvGrpSpPr/>
          <p:nvPr/>
        </p:nvGrpSpPr>
        <p:grpSpPr>
          <a:xfrm>
            <a:off x="1863769" y="2018494"/>
            <a:ext cx="655313" cy="655312"/>
            <a:chOff x="-8" y="-8"/>
            <a:chExt cx="655311" cy="655311"/>
          </a:xfrm>
        </p:grpSpPr>
        <p:sp>
          <p:nvSpPr>
            <p:cNvPr id="1544" name="Shape 1544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47" name="Group 1547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545" name="Shape 1545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46" name="Shape 1546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553" name="Group 1553"/>
          <p:cNvGrpSpPr/>
          <p:nvPr/>
        </p:nvGrpSpPr>
        <p:grpSpPr>
          <a:xfrm>
            <a:off x="4190088" y="2000041"/>
            <a:ext cx="655312" cy="655312"/>
            <a:chOff x="-8" y="-8"/>
            <a:chExt cx="655311" cy="655311"/>
          </a:xfrm>
        </p:grpSpPr>
        <p:sp>
          <p:nvSpPr>
            <p:cNvPr id="1549" name="Shape 1549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52" name="Group 1552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550" name="Shape 1550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51" name="Shape 1551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55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3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147" y="2592923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556" name="Shape 1556"/>
          <p:cNvSpPr/>
          <p:nvPr/>
        </p:nvSpPr>
        <p:spPr>
          <a:xfrm>
            <a:off x="3446651" y="17796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5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7022" y="3899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62" name="Group 1562"/>
          <p:cNvGrpSpPr/>
          <p:nvPr/>
        </p:nvGrpSpPr>
        <p:grpSpPr>
          <a:xfrm>
            <a:off x="2756711" y="4466468"/>
            <a:ext cx="1047610" cy="1359986"/>
            <a:chOff x="0" y="0"/>
            <a:chExt cx="1047609" cy="1359985"/>
          </a:xfrm>
        </p:grpSpPr>
        <p:sp>
          <p:nvSpPr>
            <p:cNvPr id="1558" name="Shape 155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61" name="Group 156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559" name="Shape 155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60" name="Shape 156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56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7720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564" name="Shape 1564"/>
          <p:cNvSpPr/>
          <p:nvPr/>
        </p:nvSpPr>
        <p:spPr>
          <a:xfrm>
            <a:off x="2839081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565" name="Shape 1565"/>
          <p:cNvSpPr/>
          <p:nvPr/>
        </p:nvSpPr>
        <p:spPr>
          <a:xfrm>
            <a:off x="2867477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56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705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005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2" name="Group 1572"/>
          <p:cNvGrpSpPr/>
          <p:nvPr/>
        </p:nvGrpSpPr>
        <p:grpSpPr>
          <a:xfrm>
            <a:off x="2832911" y="8943212"/>
            <a:ext cx="1047610" cy="1359986"/>
            <a:chOff x="0" y="0"/>
            <a:chExt cx="1047609" cy="1359985"/>
          </a:xfrm>
        </p:grpSpPr>
        <p:sp>
          <p:nvSpPr>
            <p:cNvPr id="1568" name="Shape 156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71" name="Group 157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569" name="Shape 156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70" name="Shape 157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577" name="Group 1577"/>
          <p:cNvGrpSpPr/>
          <p:nvPr/>
        </p:nvGrpSpPr>
        <p:grpSpPr>
          <a:xfrm>
            <a:off x="3071548" y="3281385"/>
            <a:ext cx="729676" cy="729676"/>
            <a:chOff x="-9" y="-9"/>
            <a:chExt cx="729675" cy="729675"/>
          </a:xfrm>
        </p:grpSpPr>
        <p:sp>
          <p:nvSpPr>
            <p:cNvPr id="1573" name="Shape 1573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76" name="Group 1576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574" name="Shape 1574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75" name="Shape 1575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582" name="Group 1582"/>
          <p:cNvGrpSpPr/>
          <p:nvPr/>
        </p:nvGrpSpPr>
        <p:grpSpPr>
          <a:xfrm>
            <a:off x="3102162" y="2163413"/>
            <a:ext cx="655313" cy="655312"/>
            <a:chOff x="-8" y="-8"/>
            <a:chExt cx="655311" cy="655311"/>
          </a:xfrm>
        </p:grpSpPr>
        <p:sp>
          <p:nvSpPr>
            <p:cNvPr id="1578" name="Shape 1578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81" name="Group 1581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579" name="Shape 1579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80" name="Shape 1580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58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222" y="2737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584" name="Shape 1584"/>
          <p:cNvSpPr/>
          <p:nvPr/>
        </p:nvSpPr>
        <p:spPr>
          <a:xfrm flipH="1">
            <a:off x="712370" y="1500428"/>
            <a:ext cx="2274293" cy="59122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58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190" y="3899791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0" name="Group 1590"/>
          <p:cNvGrpSpPr/>
          <p:nvPr/>
        </p:nvGrpSpPr>
        <p:grpSpPr>
          <a:xfrm>
            <a:off x="45879" y="4466468"/>
            <a:ext cx="1047610" cy="1359986"/>
            <a:chOff x="0" y="0"/>
            <a:chExt cx="1047609" cy="1359985"/>
          </a:xfrm>
        </p:grpSpPr>
        <p:sp>
          <p:nvSpPr>
            <p:cNvPr id="1586" name="Shape 158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89" name="Group 158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587" name="Shape 158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88" name="Shape 158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59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888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592" name="Shape 1592"/>
          <p:cNvSpPr/>
          <p:nvPr/>
        </p:nvSpPr>
        <p:spPr>
          <a:xfrm>
            <a:off x="128249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593" name="Shape 1593"/>
          <p:cNvSpPr/>
          <p:nvPr/>
        </p:nvSpPr>
        <p:spPr>
          <a:xfrm>
            <a:off x="156645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59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873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73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0" name="Group 1600"/>
          <p:cNvGrpSpPr/>
          <p:nvPr/>
        </p:nvGrpSpPr>
        <p:grpSpPr>
          <a:xfrm>
            <a:off x="122079" y="8943212"/>
            <a:ext cx="1047610" cy="1359986"/>
            <a:chOff x="0" y="0"/>
            <a:chExt cx="1047609" cy="1359985"/>
          </a:xfrm>
        </p:grpSpPr>
        <p:sp>
          <p:nvSpPr>
            <p:cNvPr id="1596" name="Shape 159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99" name="Group 159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597" name="Shape 159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98" name="Shape 159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605" name="Group 1605"/>
          <p:cNvGrpSpPr/>
          <p:nvPr/>
        </p:nvGrpSpPr>
        <p:grpSpPr>
          <a:xfrm>
            <a:off x="360716" y="3281385"/>
            <a:ext cx="729676" cy="729676"/>
            <a:chOff x="-9" y="-9"/>
            <a:chExt cx="729675" cy="729675"/>
          </a:xfrm>
        </p:grpSpPr>
        <p:sp>
          <p:nvSpPr>
            <p:cNvPr id="1601" name="Shape 1601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04" name="Group 1604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602" name="Shape 1602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03" name="Shape 1603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610" name="Group 1610"/>
          <p:cNvGrpSpPr/>
          <p:nvPr/>
        </p:nvGrpSpPr>
        <p:grpSpPr>
          <a:xfrm>
            <a:off x="391331" y="2163413"/>
            <a:ext cx="655312" cy="655312"/>
            <a:chOff x="-8" y="-8"/>
            <a:chExt cx="655311" cy="655311"/>
          </a:xfrm>
        </p:grpSpPr>
        <p:sp>
          <p:nvSpPr>
            <p:cNvPr id="1606" name="Shape 1606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09" name="Group 1609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607" name="Shape 1607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08" name="Shape 1608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61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390" y="273784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6" name="Group 1616"/>
          <p:cNvGrpSpPr/>
          <p:nvPr/>
        </p:nvGrpSpPr>
        <p:grpSpPr>
          <a:xfrm>
            <a:off x="5183464" y="2018494"/>
            <a:ext cx="1047610" cy="1047610"/>
            <a:chOff x="-13" y="-13"/>
            <a:chExt cx="1047609" cy="1047608"/>
          </a:xfrm>
        </p:grpSpPr>
        <p:sp>
          <p:nvSpPr>
            <p:cNvPr id="1612" name="Shape 1612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15" name="Group 1615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1613" name="Shape 1613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14" name="Shape 1614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</a:t>
                </a:r>
              </a:p>
            </p:txBody>
          </p:sp>
        </p:grpSp>
      </p:grpSp>
      <p:pic>
        <p:nvPicPr>
          <p:cNvPr id="161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60" y="2944923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2" name="Group 1622"/>
          <p:cNvGrpSpPr/>
          <p:nvPr/>
        </p:nvGrpSpPr>
        <p:grpSpPr>
          <a:xfrm>
            <a:off x="5402873" y="3521278"/>
            <a:ext cx="806983" cy="1047610"/>
            <a:chOff x="0" y="0"/>
            <a:chExt cx="806982" cy="1047608"/>
          </a:xfrm>
        </p:grpSpPr>
        <p:sp>
          <p:nvSpPr>
            <p:cNvPr id="1618" name="Shape 1618"/>
            <p:cNvSpPr/>
            <p:nvPr/>
          </p:nvSpPr>
          <p:spPr>
            <a:xfrm>
              <a:off x="0" y="85703"/>
              <a:ext cx="806983" cy="80698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21" name="Group 1621"/>
            <p:cNvGrpSpPr/>
            <p:nvPr/>
          </p:nvGrpSpPr>
          <p:grpSpPr>
            <a:xfrm>
              <a:off x="91325" y="-1"/>
              <a:ext cx="665044" cy="1047610"/>
              <a:chOff x="0" y="0"/>
              <a:chExt cx="665042" cy="1047608"/>
            </a:xfrm>
          </p:grpSpPr>
          <p:sp>
            <p:nvSpPr>
              <p:cNvPr id="1619" name="Shape 1619"/>
              <p:cNvSpPr/>
              <p:nvPr/>
            </p:nvSpPr>
            <p:spPr>
              <a:xfrm>
                <a:off x="0" y="364126"/>
                <a:ext cx="665043" cy="319357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20" name="Shape 1620"/>
              <p:cNvSpPr/>
              <p:nvPr/>
            </p:nvSpPr>
            <p:spPr>
              <a:xfrm>
                <a:off x="0" y="-1"/>
                <a:ext cx="665043" cy="1047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162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0009" y="4321511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Shape 1624"/>
          <p:cNvSpPr/>
          <p:nvPr/>
        </p:nvSpPr>
        <p:spPr>
          <a:xfrm>
            <a:off x="5385386" y="5004854"/>
            <a:ext cx="854841" cy="785292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625" name="Shape 1625"/>
          <p:cNvSpPr/>
          <p:nvPr/>
        </p:nvSpPr>
        <p:spPr>
          <a:xfrm>
            <a:off x="5247000" y="6285660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626" name="Shape 1626"/>
          <p:cNvSpPr/>
          <p:nvPr/>
        </p:nvSpPr>
        <p:spPr>
          <a:xfrm>
            <a:off x="4001004" y="1554859"/>
            <a:ext cx="1366353" cy="44684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2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3568" y="5698098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628" name="Shape 1628"/>
          <p:cNvSpPr/>
          <p:nvPr/>
        </p:nvSpPr>
        <p:spPr>
          <a:xfrm>
            <a:off x="7992592" y="2643415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1060</a:t>
            </a:r>
          </a:p>
          <a:p>
            <a:pPr/>
            <a:r>
              <a:t>VG:150000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7" dur="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Class="entr" nodeType="afterEffect" presetSubtype="9" presetID="15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0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0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0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0" fill="hold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8" dur="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3" grpId="25"/>
      <p:bldP build="whole" bldLvl="1" animBg="1" rev="0" advAuto="0" spid="1538" grpId="17"/>
      <p:bldP build="whole" bldLvl="1" animBg="1" rev="0" advAuto="0" spid="1623" grpId="44"/>
      <p:bldP build="whole" bldLvl="1" animBg="1" rev="0" advAuto="0" spid="1499" grpId="4"/>
      <p:bldP build="whole" bldLvl="1" animBg="1" rev="0" advAuto="0" spid="1505" grpId="6"/>
      <p:bldP build="whole" bldLvl="1" animBg="1" rev="0" advAuto="0" spid="1627" grpId="45"/>
      <p:bldP build="whole" bldLvl="1" animBg="1" rev="0" advAuto="0" spid="1577" grpId="29"/>
      <p:bldP build="whole" bldLvl="1" animBg="1" rev="0" advAuto="0" spid="1526" grpId="15"/>
      <p:bldP build="whole" bldLvl="1" animBg="1" rev="0" advAuto="0" spid="1495" grpId="1"/>
      <p:bldP build="whole" bldLvl="1" animBg="1" rev="0" advAuto="0" spid="1554" grpId="21"/>
      <p:bldP build="whole" bldLvl="1" animBg="1" rev="0" advAuto="0" spid="1531" grpId="16"/>
      <p:bldP build="whole" bldLvl="1" animBg="1" rev="0" advAuto="0" spid="1572" grpId="28"/>
      <p:bldP build="whole" bldLvl="1" animBg="1" rev="0" advAuto="0" spid="1543" grpId="18"/>
      <p:bldP build="whole" bldLvl="1" animBg="1" rev="0" advAuto="0" spid="1585" grpId="32"/>
      <p:bldP build="whole" bldLvl="1" animBg="1" rev="0" advAuto="0" spid="1504" grpId="5"/>
      <p:bldP build="whole" bldLvl="1" animBg="1" rev="0" advAuto="0" spid="1616" grpId="41"/>
      <p:bldP build="whole" bldLvl="1" animBg="1" rev="0" advAuto="0" spid="1591" grpId="34"/>
      <p:bldP build="whole" bldLvl="1" animBg="1" rev="0" advAuto="0" spid="1496" grpId="2"/>
      <p:bldP build="whole" bldLvl="1" animBg="1" rev="0" advAuto="0" spid="1610" grpId="39"/>
      <p:bldP build="whole" bldLvl="1" animBg="1" rev="0" advAuto="0" spid="1548" grpId="19"/>
      <p:bldP build="whole" bldLvl="1" animBg="1" rev="0" advAuto="0" spid="1513" grpId="10"/>
      <p:bldP build="whole" bldLvl="1" animBg="1" rev="0" advAuto="0" spid="1582" grpId="30"/>
      <p:bldP build="whole" bldLvl="1" animBg="1" rev="0" advAuto="0" spid="1498" grpId="3"/>
      <p:bldP build="whole" bldLvl="1" animBg="1" rev="0" advAuto="0" spid="1562" grpId="24"/>
      <p:bldP build="whole" bldLvl="1" animBg="1" rev="0" advAuto="0" spid="1595" grpId="36"/>
      <p:bldP build="whole" bldLvl="1" animBg="1" rev="0" advAuto="0" spid="1553" grpId="20"/>
      <p:bldP build="whole" bldLvl="1" animBg="1" rev="0" advAuto="0" spid="1521" grpId="14"/>
      <p:bldP build="whole" bldLvl="1" animBg="1" rev="0" advAuto="0" spid="1600" grpId="37"/>
      <p:bldP build="whole" bldLvl="1" animBg="1" rev="0" advAuto="0" spid="1622" grpId="43"/>
      <p:bldP build="whole" bldLvl="1" animBg="1" rev="0" advAuto="0" spid="1617" grpId="42"/>
      <p:bldP build="whole" bldLvl="1" animBg="1" rev="0" advAuto="0" spid="1557" grpId="23"/>
      <p:bldP build="whole" bldLvl="1" animBg="1" rev="0" advAuto="0" spid="1514" grpId="9"/>
      <p:bldP build="whole" bldLvl="1" animBg="1" rev="0" advAuto="0" spid="1518" grpId="12"/>
      <p:bldP build="whole" bldLvl="1" animBg="1" rev="0" advAuto="0" spid="1520" grpId="13"/>
      <p:bldP build="whole" bldLvl="1" animBg="1" rev="0" advAuto="0" spid="1583" grpId="31"/>
      <p:bldP build="whole" bldLvl="1" animBg="1" rev="0" advAuto="0" spid="1512" grpId="8"/>
      <p:bldP build="whole" bldLvl="1" animBg="1" rev="0" advAuto="0" spid="1566" grpId="26"/>
      <p:bldP build="whole" bldLvl="1" animBg="1" rev="0" advAuto="0" spid="1511" grpId="7"/>
      <p:bldP build="whole" bldLvl="1" animBg="1" rev="0" advAuto="0" spid="1605" grpId="38"/>
      <p:bldP build="whole" bldLvl="1" animBg="1" rev="0" advAuto="0" spid="1517" grpId="11"/>
      <p:bldP build="whole" bldLvl="1" animBg="1" rev="0" advAuto="0" spid="1590" grpId="33"/>
      <p:bldP build="whole" bldLvl="1" animBg="1" rev="0" advAuto="0" spid="1594" grpId="35"/>
      <p:bldP build="whole" bldLvl="1" animBg="1" rev="0" advAuto="0" spid="1555" grpId="22"/>
      <p:bldP build="whole" bldLvl="1" animBg="1" rev="0" advAuto="0" spid="1567" grpId="27"/>
      <p:bldP build="whole" bldLvl="1" animBg="1" rev="0" advAuto="0" spid="1611" grpId="4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3" name="Group 1633"/>
          <p:cNvGrpSpPr/>
          <p:nvPr/>
        </p:nvGrpSpPr>
        <p:grpSpPr>
          <a:xfrm>
            <a:off x="3084549" y="1085582"/>
            <a:ext cx="810748" cy="806982"/>
            <a:chOff x="0" y="4719"/>
            <a:chExt cx="810747" cy="806981"/>
          </a:xfrm>
        </p:grpSpPr>
        <p:sp>
          <p:nvSpPr>
            <p:cNvPr id="1630" name="Shape 1630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634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Shape 1635"/>
          <p:cNvSpPr/>
          <p:nvPr/>
        </p:nvSpPr>
        <p:spPr>
          <a:xfrm flipH="1">
            <a:off x="2581764" y="1779675"/>
            <a:ext cx="396612" cy="39661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3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2" name="Group 1642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1638" name="Shape 163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41" name="Group 164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639" name="Shape 163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40" name="Shape 164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64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Shape 1644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1649" name="Group 1649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1645" name="Shape 164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48" name="Group 164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646" name="Shape 164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47" name="Shape 164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65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Shape 1651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1652" name="Shape 1652"/>
          <p:cNvSpPr/>
          <p:nvPr/>
        </p:nvSpPr>
        <p:spPr>
          <a:xfrm>
            <a:off x="5469681" y="1364044"/>
            <a:ext cx="352596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TRIPLE PLATINO</a:t>
            </a:r>
          </a:p>
        </p:txBody>
      </p:sp>
      <p:sp>
        <p:nvSpPr>
          <p:cNvPr id="1653" name="Shape 1653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sp>
        <p:nvSpPr>
          <p:cNvPr id="1654" name="Shape 1654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65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657" name="Shape 1657"/>
          <p:cNvSpPr/>
          <p:nvPr/>
        </p:nvSpPr>
        <p:spPr>
          <a:xfrm>
            <a:off x="3827692" y="1834106"/>
            <a:ext cx="287750" cy="2877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5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4" name="Group 1664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1660" name="Shape 166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63" name="Group 166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661" name="Shape 166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62" name="Shape 166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669" name="Group 1669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1665" name="Shape 166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68" name="Group 166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666" name="Shape 166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67" name="Shape 166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1670" name="Shape 1670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671" name="Shape 1671"/>
          <p:cNvSpPr/>
          <p:nvPr/>
        </p:nvSpPr>
        <p:spPr>
          <a:xfrm>
            <a:off x="8479213" y="5073700"/>
            <a:ext cx="2496771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100,000 MNX</a:t>
            </a:r>
          </a:p>
        </p:txBody>
      </p:sp>
      <p:grpSp>
        <p:nvGrpSpPr>
          <p:cNvPr id="1676" name="Group 1676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1672" name="Shape 1672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75" name="Group 1675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673" name="Shape 1673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74" name="Shape 1674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681" name="Group 1681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1677" name="Shape 1677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80" name="Group 1680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678" name="Shape 1678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79" name="Shape 1679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686" name="Group 1686"/>
          <p:cNvGrpSpPr/>
          <p:nvPr/>
        </p:nvGrpSpPr>
        <p:grpSpPr>
          <a:xfrm>
            <a:off x="1863769" y="2018494"/>
            <a:ext cx="655313" cy="655312"/>
            <a:chOff x="-8" y="-8"/>
            <a:chExt cx="655311" cy="655311"/>
          </a:xfrm>
        </p:grpSpPr>
        <p:sp>
          <p:nvSpPr>
            <p:cNvPr id="1682" name="Shape 1682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85" name="Group 1685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683" name="Shape 1683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84" name="Shape 1684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691" name="Group 1691"/>
          <p:cNvGrpSpPr/>
          <p:nvPr/>
        </p:nvGrpSpPr>
        <p:grpSpPr>
          <a:xfrm>
            <a:off x="4190088" y="2000041"/>
            <a:ext cx="655312" cy="655312"/>
            <a:chOff x="-8" y="-8"/>
            <a:chExt cx="655311" cy="655311"/>
          </a:xfrm>
        </p:grpSpPr>
        <p:sp>
          <p:nvSpPr>
            <p:cNvPr id="1687" name="Shape 1687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90" name="Group 1690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688" name="Shape 1688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89" name="Shape 1689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69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3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147" y="2592923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Shape 1694"/>
          <p:cNvSpPr/>
          <p:nvPr/>
        </p:nvSpPr>
        <p:spPr>
          <a:xfrm>
            <a:off x="3446651" y="17796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9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7022" y="3899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0" name="Group 1700"/>
          <p:cNvGrpSpPr/>
          <p:nvPr/>
        </p:nvGrpSpPr>
        <p:grpSpPr>
          <a:xfrm>
            <a:off x="2756711" y="4466468"/>
            <a:ext cx="1047610" cy="1359986"/>
            <a:chOff x="0" y="0"/>
            <a:chExt cx="1047609" cy="1359985"/>
          </a:xfrm>
        </p:grpSpPr>
        <p:sp>
          <p:nvSpPr>
            <p:cNvPr id="1696" name="Shape 169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99" name="Group 169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697" name="Shape 169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98" name="Shape 169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70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7720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702" name="Shape 1702"/>
          <p:cNvSpPr/>
          <p:nvPr/>
        </p:nvSpPr>
        <p:spPr>
          <a:xfrm>
            <a:off x="2839081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703" name="Shape 1703"/>
          <p:cNvSpPr/>
          <p:nvPr/>
        </p:nvSpPr>
        <p:spPr>
          <a:xfrm>
            <a:off x="2867477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70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705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005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0" name="Group 1710"/>
          <p:cNvGrpSpPr/>
          <p:nvPr/>
        </p:nvGrpSpPr>
        <p:grpSpPr>
          <a:xfrm>
            <a:off x="2832911" y="8943212"/>
            <a:ext cx="1047610" cy="1359986"/>
            <a:chOff x="0" y="0"/>
            <a:chExt cx="1047609" cy="1359985"/>
          </a:xfrm>
        </p:grpSpPr>
        <p:sp>
          <p:nvSpPr>
            <p:cNvPr id="1706" name="Shape 170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09" name="Group 170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707" name="Shape 170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08" name="Shape 170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715" name="Group 1715"/>
          <p:cNvGrpSpPr/>
          <p:nvPr/>
        </p:nvGrpSpPr>
        <p:grpSpPr>
          <a:xfrm>
            <a:off x="3071548" y="3281385"/>
            <a:ext cx="729676" cy="729676"/>
            <a:chOff x="-9" y="-9"/>
            <a:chExt cx="729675" cy="729675"/>
          </a:xfrm>
        </p:grpSpPr>
        <p:sp>
          <p:nvSpPr>
            <p:cNvPr id="1711" name="Shape 1711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14" name="Group 1714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712" name="Shape 1712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13" name="Shape 1713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720" name="Group 1720"/>
          <p:cNvGrpSpPr/>
          <p:nvPr/>
        </p:nvGrpSpPr>
        <p:grpSpPr>
          <a:xfrm>
            <a:off x="3102162" y="2163413"/>
            <a:ext cx="655313" cy="655312"/>
            <a:chOff x="-8" y="-8"/>
            <a:chExt cx="655311" cy="655311"/>
          </a:xfrm>
        </p:grpSpPr>
        <p:sp>
          <p:nvSpPr>
            <p:cNvPr id="1716" name="Shape 1716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19" name="Group 1719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717" name="Shape 1717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18" name="Shape 1718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72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222" y="2737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722" name="Shape 1722"/>
          <p:cNvSpPr/>
          <p:nvPr/>
        </p:nvSpPr>
        <p:spPr>
          <a:xfrm flipH="1">
            <a:off x="712370" y="1500428"/>
            <a:ext cx="2274293" cy="59122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2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190" y="3899791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8" name="Group 1728"/>
          <p:cNvGrpSpPr/>
          <p:nvPr/>
        </p:nvGrpSpPr>
        <p:grpSpPr>
          <a:xfrm>
            <a:off x="45879" y="4466468"/>
            <a:ext cx="1047610" cy="1359986"/>
            <a:chOff x="0" y="0"/>
            <a:chExt cx="1047609" cy="1359985"/>
          </a:xfrm>
        </p:grpSpPr>
        <p:sp>
          <p:nvSpPr>
            <p:cNvPr id="1724" name="Shape 172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27" name="Group 172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725" name="Shape 172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26" name="Shape 172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72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888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730" name="Shape 1730"/>
          <p:cNvSpPr/>
          <p:nvPr/>
        </p:nvSpPr>
        <p:spPr>
          <a:xfrm>
            <a:off x="128249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731" name="Shape 1731"/>
          <p:cNvSpPr/>
          <p:nvPr/>
        </p:nvSpPr>
        <p:spPr>
          <a:xfrm>
            <a:off x="156645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73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873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73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8" name="Group 1738"/>
          <p:cNvGrpSpPr/>
          <p:nvPr/>
        </p:nvGrpSpPr>
        <p:grpSpPr>
          <a:xfrm>
            <a:off x="122079" y="8943212"/>
            <a:ext cx="1047610" cy="1359986"/>
            <a:chOff x="0" y="0"/>
            <a:chExt cx="1047609" cy="1359985"/>
          </a:xfrm>
        </p:grpSpPr>
        <p:sp>
          <p:nvSpPr>
            <p:cNvPr id="1734" name="Shape 173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37" name="Group 173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735" name="Shape 173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36" name="Shape 173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743" name="Group 1743"/>
          <p:cNvGrpSpPr/>
          <p:nvPr/>
        </p:nvGrpSpPr>
        <p:grpSpPr>
          <a:xfrm>
            <a:off x="360716" y="3281385"/>
            <a:ext cx="729676" cy="729676"/>
            <a:chOff x="-9" y="-9"/>
            <a:chExt cx="729675" cy="729675"/>
          </a:xfrm>
        </p:grpSpPr>
        <p:sp>
          <p:nvSpPr>
            <p:cNvPr id="1739" name="Shape 1739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42" name="Group 1742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740" name="Shape 1740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41" name="Shape 1741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748" name="Group 1748"/>
          <p:cNvGrpSpPr/>
          <p:nvPr/>
        </p:nvGrpSpPr>
        <p:grpSpPr>
          <a:xfrm>
            <a:off x="391331" y="2163413"/>
            <a:ext cx="655312" cy="655312"/>
            <a:chOff x="-8" y="-8"/>
            <a:chExt cx="655311" cy="655311"/>
          </a:xfrm>
        </p:grpSpPr>
        <p:sp>
          <p:nvSpPr>
            <p:cNvPr id="1744" name="Shape 1744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47" name="Group 1747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745" name="Shape 1745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46" name="Shape 1746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74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390" y="2737842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4830" y="2874995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5" name="Group 1755"/>
          <p:cNvGrpSpPr/>
          <p:nvPr/>
        </p:nvGrpSpPr>
        <p:grpSpPr>
          <a:xfrm>
            <a:off x="5471126" y="3420646"/>
            <a:ext cx="810748" cy="1052498"/>
            <a:chOff x="0" y="0"/>
            <a:chExt cx="810747" cy="1052496"/>
          </a:xfrm>
        </p:grpSpPr>
        <p:sp>
          <p:nvSpPr>
            <p:cNvPr id="1751" name="Shape 1751"/>
            <p:cNvSpPr/>
            <p:nvPr/>
          </p:nvSpPr>
          <p:spPr>
            <a:xfrm>
              <a:off x="0" y="86103"/>
              <a:ext cx="810748" cy="810748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54" name="Group 1754"/>
            <p:cNvGrpSpPr/>
            <p:nvPr/>
          </p:nvGrpSpPr>
          <p:grpSpPr>
            <a:xfrm>
              <a:off x="91751" y="-1"/>
              <a:ext cx="668147" cy="1052498"/>
              <a:chOff x="0" y="0"/>
              <a:chExt cx="668145" cy="1052496"/>
            </a:xfrm>
          </p:grpSpPr>
          <p:sp>
            <p:nvSpPr>
              <p:cNvPr id="1752" name="Shape 1752"/>
              <p:cNvSpPr/>
              <p:nvPr/>
            </p:nvSpPr>
            <p:spPr>
              <a:xfrm>
                <a:off x="0" y="365825"/>
                <a:ext cx="668146" cy="320847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53" name="Shape 1753"/>
              <p:cNvSpPr/>
              <p:nvPr/>
            </p:nvSpPr>
            <p:spPr>
              <a:xfrm>
                <a:off x="0" y="-1"/>
                <a:ext cx="668146" cy="1052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75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7530" y="4188962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757" name="Shape 1757"/>
          <p:cNvSpPr/>
          <p:nvPr/>
        </p:nvSpPr>
        <p:spPr>
          <a:xfrm>
            <a:off x="5403999" y="6028216"/>
            <a:ext cx="716976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</a:t>
            </a:r>
          </a:p>
        </p:txBody>
      </p:sp>
      <p:pic>
        <p:nvPicPr>
          <p:cNvPr id="175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9690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3" name="Group 1763"/>
          <p:cNvGrpSpPr/>
          <p:nvPr/>
        </p:nvGrpSpPr>
        <p:grpSpPr>
          <a:xfrm>
            <a:off x="5316522" y="1993893"/>
            <a:ext cx="1047610" cy="1047610"/>
            <a:chOff x="-13" y="-13"/>
            <a:chExt cx="1047609" cy="1047608"/>
          </a:xfrm>
        </p:grpSpPr>
        <p:sp>
          <p:nvSpPr>
            <p:cNvPr id="1759" name="Shape 1759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62" name="Group 1762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1760" name="Shape 1760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61" name="Shape 1761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pic>
        <p:nvPicPr>
          <p:cNvPr id="176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1907" y="6799388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765" name="Shape 1765"/>
          <p:cNvSpPr/>
          <p:nvPr/>
        </p:nvSpPr>
        <p:spPr>
          <a:xfrm>
            <a:off x="5475489" y="4682997"/>
            <a:ext cx="774554" cy="69153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1770" name="Group 1770"/>
          <p:cNvGrpSpPr/>
          <p:nvPr/>
        </p:nvGrpSpPr>
        <p:grpSpPr>
          <a:xfrm>
            <a:off x="5220899" y="7422182"/>
            <a:ext cx="1047610" cy="1359987"/>
            <a:chOff x="0" y="0"/>
            <a:chExt cx="1047609" cy="1359985"/>
          </a:xfrm>
        </p:grpSpPr>
        <p:sp>
          <p:nvSpPr>
            <p:cNvPr id="1766" name="Shape 176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69" name="Group 176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767" name="Shape 176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68" name="Shape 176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771" name="Shape 1771"/>
          <p:cNvSpPr/>
          <p:nvPr/>
        </p:nvSpPr>
        <p:spPr>
          <a:xfrm>
            <a:off x="3992629" y="1554859"/>
            <a:ext cx="1383187" cy="39327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72" name="Shape 1772"/>
          <p:cNvSpPr/>
          <p:nvPr/>
        </p:nvSpPr>
        <p:spPr>
          <a:xfrm>
            <a:off x="7992592" y="2643415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1109</a:t>
            </a:r>
          </a:p>
          <a:p>
            <a:pPr/>
            <a:r>
              <a:t>VG:170000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Subtype="9" presetID="15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4" dur="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8" dur="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Class="entr" nodeType="afterEffect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6" dur="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Class="entr" nodeType="afterEffect" presetSubtype="9" presetID="15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4" grpId="2"/>
      <p:bldP build="whole" bldLvl="1" animBg="1" rev="0" advAuto="0" spid="1633" grpId="1"/>
      <p:bldP build="whole" bldLvl="1" animBg="1" rev="0" advAuto="0" spid="1721" grpId="31"/>
      <p:bldP build="whole" bldLvl="1" animBg="1" rev="0" advAuto="0" spid="1764" grpId="46"/>
      <p:bldP build="whole" bldLvl="1" animBg="1" rev="0" advAuto="0" spid="1649" grpId="7"/>
      <p:bldP build="whole" bldLvl="1" animBg="1" rev="0" advAuto="0" spid="1770" grpId="47"/>
      <p:bldP build="whole" bldLvl="1" animBg="1" rev="0" advAuto="0" spid="1748" grpId="39"/>
      <p:bldP build="whole" bldLvl="1" animBg="1" rev="0" advAuto="0" spid="1650" grpId="8"/>
      <p:bldP build="whole" bldLvl="1" animBg="1" rev="0" advAuto="0" spid="1655" grpId="11"/>
      <p:bldP build="whole" bldLvl="1" animBg="1" rev="0" advAuto="0" spid="1715" grpId="29"/>
      <p:bldP build="whole" bldLvl="1" animBg="1" rev="0" advAuto="0" spid="1728" grpId="33"/>
      <p:bldP build="whole" bldLvl="1" animBg="1" rev="0" advAuto="0" spid="1695" grpId="23"/>
      <p:bldP build="whole" bldLvl="1" animBg="1" rev="0" advAuto="0" spid="1693" grpId="22"/>
      <p:bldP build="whole" bldLvl="1" animBg="1" rev="0" advAuto="0" spid="1701" grpId="25"/>
      <p:bldP build="whole" bldLvl="1" animBg="1" rev="0" advAuto="0" spid="1636" grpId="3"/>
      <p:bldP build="whole" bldLvl="1" animBg="1" rev="0" advAuto="0" spid="1756" grpId="43"/>
      <p:bldP build="whole" bldLvl="1" animBg="1" rev="0" advAuto="0" spid="1710" grpId="28"/>
      <p:bldP build="whole" bldLvl="1" animBg="1" rev="0" advAuto="0" spid="1637" grpId="4"/>
      <p:bldP build="whole" bldLvl="1" animBg="1" rev="0" advAuto="0" spid="1686" grpId="19"/>
      <p:bldP build="whole" bldLvl="1" animBg="1" rev="0" advAuto="0" spid="1763" grpId="45"/>
      <p:bldP build="whole" bldLvl="1" animBg="1" rev="0" advAuto="0" spid="1692" grpId="21"/>
      <p:bldP build="whole" bldLvl="1" animBg="1" rev="0" advAuto="0" spid="1669" grpId="16"/>
      <p:bldP build="whole" bldLvl="1" animBg="1" rev="0" advAuto="0" spid="1738" grpId="37"/>
      <p:bldP build="whole" bldLvl="1" animBg="1" rev="0" advAuto="0" spid="1758" grpId="44"/>
      <p:bldP build="whole" bldLvl="1" animBg="1" rev="0" advAuto="0" spid="1723" grpId="32"/>
      <p:bldP build="whole" bldLvl="1" animBg="1" rev="0" advAuto="0" spid="1700" grpId="24"/>
      <p:bldP build="whole" bldLvl="1" animBg="1" rev="0" advAuto="0" spid="1658" grpId="13"/>
      <p:bldP build="whole" bldLvl="1" animBg="1" rev="0" advAuto="0" spid="1729" grpId="34"/>
      <p:bldP build="whole" bldLvl="1" animBg="1" rev="0" advAuto="0" spid="1705" grpId="27"/>
      <p:bldP build="whole" bldLvl="1" animBg="1" rev="0" advAuto="0" spid="1750" grpId="41"/>
      <p:bldP build="whole" bldLvl="1" animBg="1" rev="0" advAuto="0" spid="1656" grpId="12"/>
      <p:bldP build="whole" bldLvl="1" animBg="1" rev="0" advAuto="0" spid="1651" grpId="10"/>
      <p:bldP build="whole" bldLvl="1" animBg="1" rev="0" advAuto="0" spid="1676" grpId="17"/>
      <p:bldP build="whole" bldLvl="1" animBg="1" rev="0" advAuto="0" spid="1652" grpId="9"/>
      <p:bldP build="whole" bldLvl="1" animBg="1" rev="0" advAuto="0" spid="1749" grpId="40"/>
      <p:bldP build="whole" bldLvl="1" animBg="1" rev="0" advAuto="0" spid="1659" grpId="14"/>
      <p:bldP build="whole" bldLvl="1" animBg="1" rev="0" advAuto="0" spid="1732" grpId="35"/>
      <p:bldP build="whole" bldLvl="1" animBg="1" rev="0" advAuto="0" spid="1743" grpId="38"/>
      <p:bldP build="whole" bldLvl="1" animBg="1" rev="0" advAuto="0" spid="1733" grpId="36"/>
      <p:bldP build="whole" bldLvl="1" animBg="1" rev="0" advAuto="0" spid="1691" grpId="20"/>
      <p:bldP build="whole" bldLvl="1" animBg="1" rev="0" advAuto="0" spid="1704" grpId="26"/>
      <p:bldP build="whole" bldLvl="1" animBg="1" rev="0" advAuto="0" spid="1681" grpId="18"/>
      <p:bldP build="whole" bldLvl="1" animBg="1" rev="0" advAuto="0" spid="1664" grpId="15"/>
      <p:bldP build="whole" bldLvl="1" animBg="1" rev="0" advAuto="0" spid="1642" grpId="5"/>
      <p:bldP build="whole" bldLvl="1" animBg="1" rev="0" advAuto="0" spid="1755" grpId="42"/>
      <p:bldP build="whole" bldLvl="1" animBg="1" rev="0" advAuto="0" spid="1643" grpId="6"/>
      <p:bldP build="whole" bldLvl="1" animBg="1" rev="0" advAuto="0" spid="1720" grpId="3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6"/>
          <p:cNvGrpSpPr/>
          <p:nvPr/>
        </p:nvGrpSpPr>
        <p:grpSpPr>
          <a:xfrm>
            <a:off x="-1" y="-38947"/>
            <a:ext cx="13004801" cy="9792548"/>
            <a:chOff x="0" y="0"/>
            <a:chExt cx="13004800" cy="9792547"/>
          </a:xfrm>
        </p:grpSpPr>
        <p:sp>
          <p:nvSpPr>
            <p:cNvPr id="204" name="Shape 204"/>
            <p:cNvSpPr/>
            <p:nvPr/>
          </p:nvSpPr>
          <p:spPr>
            <a:xfrm>
              <a:off x="0" y="-1"/>
              <a:ext cx="13004800" cy="9792548"/>
            </a:xfrm>
            <a:prstGeom prst="rect">
              <a:avLst/>
            </a:prstGeom>
            <a:gradFill flip="none" rotWithShape="1">
              <a:gsLst>
                <a:gs pos="0">
                  <a:srgbClr val="558ED5"/>
                </a:gs>
                <a:gs pos="19000">
                  <a:srgbClr val="C6D9F1"/>
                </a:gs>
                <a:gs pos="73000">
                  <a:srgbClr val="FFFFFF"/>
                </a:gs>
              </a:gsLst>
              <a:path path="circle">
                <a:fillToRect l="-19636" t="62278" r="119636" b="37721"/>
              </a:path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40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0" y="4653449"/>
              <a:ext cx="13004800" cy="485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207" name="Shape 207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sp>
        <p:nvSpPr>
          <p:cNvPr id="208" name="Shape 208"/>
          <p:cNvSpPr/>
          <p:nvPr/>
        </p:nvSpPr>
        <p:spPr>
          <a:xfrm>
            <a:off x="2887840" y="2929115"/>
            <a:ext cx="192759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26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Corporativo</a:t>
            </a:r>
          </a:p>
        </p:txBody>
      </p:sp>
      <p:grpSp>
        <p:nvGrpSpPr>
          <p:cNvPr id="214" name="Group 214"/>
          <p:cNvGrpSpPr/>
          <p:nvPr/>
        </p:nvGrpSpPr>
        <p:grpSpPr>
          <a:xfrm>
            <a:off x="361805" y="4248161"/>
            <a:ext cx="1365260" cy="1191849"/>
            <a:chOff x="0" y="0"/>
            <a:chExt cx="1365259" cy="1191847"/>
          </a:xfrm>
        </p:grpSpPr>
        <p:pic>
          <p:nvPicPr>
            <p:cNvPr id="209" name="image40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623214">
              <a:off x="775410" y="39820"/>
              <a:ext cx="518225" cy="841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image4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4234" y="674978"/>
              <a:ext cx="399295" cy="398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1" name="image4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580347"/>
              <a:ext cx="399295" cy="398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image4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793629"/>
              <a:ext cx="399295" cy="398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image42.t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011094">
              <a:off x="360030" y="60116"/>
              <a:ext cx="500647" cy="8010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5" name="Shape 215"/>
          <p:cNvSpPr/>
          <p:nvPr/>
        </p:nvSpPr>
        <p:spPr>
          <a:xfrm>
            <a:off x="335841" y="3876538"/>
            <a:ext cx="165979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Sistema Educativo</a:t>
            </a:r>
          </a:p>
        </p:txBody>
      </p:sp>
      <p:pic>
        <p:nvPicPr>
          <p:cNvPr id="216" name="image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8669" y="3020398"/>
            <a:ext cx="1714593" cy="938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4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68671" y="5107656"/>
            <a:ext cx="765936" cy="88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4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50146" y="3960209"/>
            <a:ext cx="405661" cy="60713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3168940" y="4760967"/>
            <a:ext cx="164540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Infraestructura</a:t>
            </a:r>
          </a:p>
        </p:txBody>
      </p:sp>
      <p:pic>
        <p:nvPicPr>
          <p:cNvPr id="220" name="image37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56220" y="4498137"/>
            <a:ext cx="1107282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4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92176" y="3013767"/>
            <a:ext cx="1671147" cy="98288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6141405" y="3951942"/>
            <a:ext cx="110777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Equipo de </a:t>
            </a:r>
          </a:p>
          <a:p>
            <a: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Apoyo</a:t>
            </a:r>
          </a:p>
        </p:txBody>
      </p:sp>
      <p:pic>
        <p:nvPicPr>
          <p:cNvPr id="223" name="image4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44195" y="6080653"/>
            <a:ext cx="405540" cy="754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4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505041" y="7224967"/>
            <a:ext cx="845252" cy="4055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 229"/>
          <p:cNvGrpSpPr/>
          <p:nvPr/>
        </p:nvGrpSpPr>
        <p:grpSpPr>
          <a:xfrm>
            <a:off x="1448709" y="6874780"/>
            <a:ext cx="1107254" cy="1107254"/>
            <a:chOff x="-14" y="-14"/>
            <a:chExt cx="1107252" cy="1107252"/>
          </a:xfrm>
        </p:grpSpPr>
        <p:sp>
          <p:nvSpPr>
            <p:cNvPr id="225" name="Shape 225"/>
            <p:cNvSpPr/>
            <p:nvPr/>
          </p:nvSpPr>
          <p:spPr>
            <a:xfrm>
              <a:off x="-15" y="-15"/>
              <a:ext cx="1107254" cy="1107254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8" name="Group 228"/>
            <p:cNvGrpSpPr/>
            <p:nvPr/>
          </p:nvGrpSpPr>
          <p:grpSpPr>
            <a:xfrm>
              <a:off x="125293" y="376662"/>
              <a:ext cx="931024" cy="385799"/>
              <a:chOff x="0" y="132221"/>
              <a:chExt cx="931023" cy="385797"/>
            </a:xfrm>
          </p:grpSpPr>
          <p:sp>
            <p:nvSpPr>
              <p:cNvPr id="226" name="Shape 226"/>
              <p:cNvSpPr/>
              <p:nvPr/>
            </p:nvSpPr>
            <p:spPr>
              <a:xfrm>
                <a:off x="0" y="137570"/>
                <a:ext cx="931024" cy="37510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0" y="132221"/>
                <a:ext cx="931024" cy="385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232" name="Group 232"/>
          <p:cNvGrpSpPr/>
          <p:nvPr/>
        </p:nvGrpSpPr>
        <p:grpSpPr>
          <a:xfrm>
            <a:off x="3297907" y="6874780"/>
            <a:ext cx="1107253" cy="1107254"/>
            <a:chOff x="-14" y="-14"/>
            <a:chExt cx="1107251" cy="1107252"/>
          </a:xfrm>
        </p:grpSpPr>
        <p:sp>
          <p:nvSpPr>
            <p:cNvPr id="230" name="Shape 230"/>
            <p:cNvSpPr/>
            <p:nvPr/>
          </p:nvSpPr>
          <p:spPr>
            <a:xfrm>
              <a:off x="-15" y="-15"/>
              <a:ext cx="1107253" cy="1107254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32136" y="114966"/>
              <a:ext cx="795224" cy="550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defTabSz="1300480">
                <a:defRPr sz="2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</p:grpSp>
      <p:sp>
        <p:nvSpPr>
          <p:cNvPr id="233" name="Shape 233"/>
          <p:cNvSpPr/>
          <p:nvPr/>
        </p:nvSpPr>
        <p:spPr>
          <a:xfrm>
            <a:off x="8076140" y="4413592"/>
            <a:ext cx="4632388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300480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afiliacion= </a:t>
            </a:r>
          </a:p>
          <a:p>
            <a:pPr algn="l" defTabSz="1300480"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500 puntos de consumo</a:t>
            </a:r>
          </a:p>
        </p:txBody>
      </p:sp>
      <p:sp>
        <p:nvSpPr>
          <p:cNvPr id="234" name="Shape 234"/>
          <p:cNvSpPr/>
          <p:nvPr/>
        </p:nvSpPr>
        <p:spPr>
          <a:xfrm>
            <a:off x="5469681" y="1364044"/>
            <a:ext cx="21446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</a:t>
            </a:r>
          </a:p>
        </p:txBody>
      </p:sp>
      <p:pic>
        <p:nvPicPr>
          <p:cNvPr id="235" name="image50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855887" y="6305403"/>
            <a:ext cx="4881239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8354010" y="6640363"/>
            <a:ext cx="358447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300480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5</a:t>
            </a:r>
            <a:r>
              <a:t>00</a:t>
            </a:r>
            <a:r>
              <a:t> puntos </a:t>
            </a:r>
          </a:p>
          <a:p>
            <a:pPr algn="l" defTabSz="1300480">
              <a:defRPr sz="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 consumo</a:t>
            </a:r>
          </a:p>
        </p:txBody>
      </p:sp>
      <p:pic>
        <p:nvPicPr>
          <p:cNvPr id="237" name="IMG_0563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437813" y="1739789"/>
            <a:ext cx="1062064" cy="99718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7140676" y="2567215"/>
            <a:ext cx="1974648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1</a:t>
            </a:r>
          </a:p>
          <a:p>
            <a:pPr/>
            <a:r>
              <a:t>VG:240VG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3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"/>
                            </p:stCondLst>
                            <p:childTnLst>
                              <p:par>
                                <p:cTn id="28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6" dur="1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0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4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8" dur="1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00"/>
                            </p:stCondLst>
                            <p:childTnLst>
                              <p:par>
                                <p:cTn id="60" presetClass="entr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00"/>
                            </p:stCondLst>
                            <p:childTnLst>
                              <p:par>
                                <p:cTn id="64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00"/>
                            </p:stCondLst>
                            <p:childTnLst>
                              <p:par>
                                <p:cTn id="78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0" dur="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00"/>
                            </p:stCondLst>
                            <p:childTnLst>
                              <p:par>
                                <p:cTn id="82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00"/>
                            </p:stCondLst>
                            <p:childTnLst>
                              <p:par>
                                <p:cTn id="86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8" dur="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4"/>
      <p:bldP build="whole" bldLvl="1" animBg="1" rev="0" advAuto="0" spid="219" grpId="12"/>
      <p:bldP build="whole" bldLvl="1" animBg="1" rev="0" advAuto="0" spid="220" grpId="11"/>
      <p:bldP build="whole" bldLvl="1" animBg="1" rev="0" advAuto="0" spid="215" grpId="7"/>
      <p:bldP build="whole" bldLvl="1" animBg="1" rev="0" advAuto="0" spid="222" grpId="8"/>
      <p:bldP build="whole" bldLvl="1" animBg="1" rev="0" advAuto="0" spid="234" grpId="2"/>
      <p:bldP build="whole" bldLvl="1" animBg="1" rev="0" advAuto="0" spid="217" grpId="13"/>
      <p:bldP build="whole" bldLvl="1" animBg="1" rev="0" advAuto="0" spid="224" grpId="16"/>
      <p:bldP build="whole" bldLvl="1" animBg="1" rev="0" advAuto="0" spid="216" grpId="5"/>
      <p:bldP build="whole" bldLvl="1" animBg="1" rev="0" advAuto="0" spid="232" grpId="3"/>
      <p:bldP build="whole" bldLvl="1" animBg="1" rev="0" advAuto="0" spid="214" grpId="10"/>
      <p:bldP build="whole" bldLvl="1" animBg="1" rev="0" advAuto="0" spid="229" grpId="15"/>
      <p:bldP build="whole" bldLvl="1" animBg="1" rev="0" advAuto="0" spid="218" grpId="9"/>
      <p:bldP build="whole" bldLvl="1" animBg="1" rev="0" advAuto="0" spid="233" grpId="17"/>
      <p:bldP build="whole" bldLvl="1" animBg="1" rev="0" advAuto="0" spid="207" grpId="1"/>
      <p:bldP build="whole" bldLvl="1" animBg="1" rev="0" advAuto="0" spid="223" grpId="14"/>
      <p:bldP build="whole" bldLvl="1" animBg="1" rev="0" advAuto="0" spid="208" grpId="6"/>
      <p:bldP build="whole" bldLvl="1" animBg="1" rev="0" advAuto="0" spid="235" grpId="18"/>
      <p:bldP build="whole" bldLvl="1" animBg="1" rev="0" advAuto="0" spid="236" grpId="19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7" name="Group 1777"/>
          <p:cNvGrpSpPr/>
          <p:nvPr/>
        </p:nvGrpSpPr>
        <p:grpSpPr>
          <a:xfrm>
            <a:off x="3084549" y="1085582"/>
            <a:ext cx="810748" cy="806982"/>
            <a:chOff x="0" y="4719"/>
            <a:chExt cx="810747" cy="806981"/>
          </a:xfrm>
        </p:grpSpPr>
        <p:sp>
          <p:nvSpPr>
            <p:cNvPr id="1774" name="Shape 1774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75" name="Shape 1775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776" name="Shape 1776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778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1779" name="Shape 1779"/>
          <p:cNvSpPr/>
          <p:nvPr/>
        </p:nvSpPr>
        <p:spPr>
          <a:xfrm flipH="1">
            <a:off x="2581764" y="1779675"/>
            <a:ext cx="396612" cy="39661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78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86" name="Group 1786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1782" name="Shape 178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85" name="Group 178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783" name="Shape 178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84" name="Shape 178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78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788" name="Shape 1788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1793" name="Group 1793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1789" name="Shape 178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92" name="Group 179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790" name="Shape 179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91" name="Shape 179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79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795" name="Shape 1795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1796" name="Shape 1796"/>
          <p:cNvSpPr/>
          <p:nvPr/>
        </p:nvSpPr>
        <p:spPr>
          <a:xfrm>
            <a:off x="5469681" y="1364044"/>
            <a:ext cx="230296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DIAMANTE</a:t>
            </a:r>
          </a:p>
        </p:txBody>
      </p:sp>
      <p:sp>
        <p:nvSpPr>
          <p:cNvPr id="1797" name="Shape 1797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sp>
        <p:nvSpPr>
          <p:cNvPr id="1798" name="Shape 1798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79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801" name="Shape 1801"/>
          <p:cNvSpPr/>
          <p:nvPr/>
        </p:nvSpPr>
        <p:spPr>
          <a:xfrm>
            <a:off x="3827692" y="1834106"/>
            <a:ext cx="287750" cy="2877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0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08" name="Group 1808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1804" name="Shape 180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07" name="Group 180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805" name="Shape 180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06" name="Shape 180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813" name="Group 1813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1809" name="Shape 180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12" name="Group 181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810" name="Shape 181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11" name="Shape 181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1814" name="Shape 1814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815" name="Shape 1815"/>
          <p:cNvSpPr/>
          <p:nvPr/>
        </p:nvSpPr>
        <p:spPr>
          <a:xfrm>
            <a:off x="8311421" y="5073700"/>
            <a:ext cx="2832355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BONO DE CASA</a:t>
            </a:r>
          </a:p>
        </p:txBody>
      </p:sp>
      <p:grpSp>
        <p:nvGrpSpPr>
          <p:cNvPr id="1820" name="Group 1820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1816" name="Shape 181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19" name="Group 181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817" name="Shape 181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18" name="Shape 181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825" name="Group 1825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1821" name="Shape 1821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24" name="Group 1824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822" name="Shape 1822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23" name="Shape 1823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830" name="Group 1830"/>
          <p:cNvGrpSpPr/>
          <p:nvPr/>
        </p:nvGrpSpPr>
        <p:grpSpPr>
          <a:xfrm>
            <a:off x="1863769" y="2018494"/>
            <a:ext cx="655313" cy="655312"/>
            <a:chOff x="-8" y="-8"/>
            <a:chExt cx="655311" cy="655311"/>
          </a:xfrm>
        </p:grpSpPr>
        <p:sp>
          <p:nvSpPr>
            <p:cNvPr id="1826" name="Shape 1826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29" name="Group 1829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827" name="Shape 1827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28" name="Shape 1828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835" name="Group 1835"/>
          <p:cNvGrpSpPr/>
          <p:nvPr/>
        </p:nvGrpSpPr>
        <p:grpSpPr>
          <a:xfrm>
            <a:off x="4190088" y="2000041"/>
            <a:ext cx="655312" cy="655312"/>
            <a:chOff x="-8" y="-8"/>
            <a:chExt cx="655311" cy="655311"/>
          </a:xfrm>
        </p:grpSpPr>
        <p:sp>
          <p:nvSpPr>
            <p:cNvPr id="1831" name="Shape 1831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34" name="Group 1834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832" name="Shape 1832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33" name="Shape 1833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83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3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147" y="2592923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838" name="Shape 1838"/>
          <p:cNvSpPr/>
          <p:nvPr/>
        </p:nvSpPr>
        <p:spPr>
          <a:xfrm>
            <a:off x="3446651" y="17796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3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7022" y="3899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4" name="Group 1844"/>
          <p:cNvGrpSpPr/>
          <p:nvPr/>
        </p:nvGrpSpPr>
        <p:grpSpPr>
          <a:xfrm>
            <a:off x="2756711" y="4466468"/>
            <a:ext cx="1047610" cy="1359986"/>
            <a:chOff x="0" y="0"/>
            <a:chExt cx="1047609" cy="1359985"/>
          </a:xfrm>
        </p:grpSpPr>
        <p:sp>
          <p:nvSpPr>
            <p:cNvPr id="1840" name="Shape 184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43" name="Group 184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841" name="Shape 184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42" name="Shape 184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84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7720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846" name="Shape 1846"/>
          <p:cNvSpPr/>
          <p:nvPr/>
        </p:nvSpPr>
        <p:spPr>
          <a:xfrm>
            <a:off x="2839081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847" name="Shape 1847"/>
          <p:cNvSpPr/>
          <p:nvPr/>
        </p:nvSpPr>
        <p:spPr>
          <a:xfrm>
            <a:off x="2867477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84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705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005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4" name="Group 1854"/>
          <p:cNvGrpSpPr/>
          <p:nvPr/>
        </p:nvGrpSpPr>
        <p:grpSpPr>
          <a:xfrm>
            <a:off x="2832911" y="8943212"/>
            <a:ext cx="1047610" cy="1359986"/>
            <a:chOff x="0" y="0"/>
            <a:chExt cx="1047609" cy="1359985"/>
          </a:xfrm>
        </p:grpSpPr>
        <p:sp>
          <p:nvSpPr>
            <p:cNvPr id="1850" name="Shape 185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53" name="Group 185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851" name="Shape 185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52" name="Shape 185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859" name="Group 1859"/>
          <p:cNvGrpSpPr/>
          <p:nvPr/>
        </p:nvGrpSpPr>
        <p:grpSpPr>
          <a:xfrm>
            <a:off x="3071548" y="3281385"/>
            <a:ext cx="729676" cy="729676"/>
            <a:chOff x="-9" y="-9"/>
            <a:chExt cx="729675" cy="729675"/>
          </a:xfrm>
        </p:grpSpPr>
        <p:sp>
          <p:nvSpPr>
            <p:cNvPr id="1855" name="Shape 1855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58" name="Group 1858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856" name="Shape 1856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57" name="Shape 1857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864" name="Group 1864"/>
          <p:cNvGrpSpPr/>
          <p:nvPr/>
        </p:nvGrpSpPr>
        <p:grpSpPr>
          <a:xfrm>
            <a:off x="3102162" y="2163413"/>
            <a:ext cx="655313" cy="655312"/>
            <a:chOff x="-8" y="-8"/>
            <a:chExt cx="655311" cy="655311"/>
          </a:xfrm>
        </p:grpSpPr>
        <p:sp>
          <p:nvSpPr>
            <p:cNvPr id="1860" name="Shape 1860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63" name="Group 1863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861" name="Shape 1861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62" name="Shape 1862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86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222" y="2737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866" name="Shape 1866"/>
          <p:cNvSpPr/>
          <p:nvPr/>
        </p:nvSpPr>
        <p:spPr>
          <a:xfrm flipH="1">
            <a:off x="712370" y="1500428"/>
            <a:ext cx="2274293" cy="59122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6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190" y="3899791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2" name="Group 1872"/>
          <p:cNvGrpSpPr/>
          <p:nvPr/>
        </p:nvGrpSpPr>
        <p:grpSpPr>
          <a:xfrm>
            <a:off x="45879" y="4466468"/>
            <a:ext cx="1047610" cy="1359986"/>
            <a:chOff x="0" y="0"/>
            <a:chExt cx="1047609" cy="1359985"/>
          </a:xfrm>
        </p:grpSpPr>
        <p:sp>
          <p:nvSpPr>
            <p:cNvPr id="1868" name="Shape 186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71" name="Group 187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869" name="Shape 186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70" name="Shape 187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87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888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874" name="Shape 1874"/>
          <p:cNvSpPr/>
          <p:nvPr/>
        </p:nvSpPr>
        <p:spPr>
          <a:xfrm>
            <a:off x="128249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875" name="Shape 1875"/>
          <p:cNvSpPr/>
          <p:nvPr/>
        </p:nvSpPr>
        <p:spPr>
          <a:xfrm>
            <a:off x="156645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87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873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73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82" name="Group 1882"/>
          <p:cNvGrpSpPr/>
          <p:nvPr/>
        </p:nvGrpSpPr>
        <p:grpSpPr>
          <a:xfrm>
            <a:off x="122079" y="8943212"/>
            <a:ext cx="1047610" cy="1359986"/>
            <a:chOff x="0" y="0"/>
            <a:chExt cx="1047609" cy="1359985"/>
          </a:xfrm>
        </p:grpSpPr>
        <p:sp>
          <p:nvSpPr>
            <p:cNvPr id="1878" name="Shape 187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81" name="Group 188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879" name="Shape 187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80" name="Shape 188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887" name="Group 1887"/>
          <p:cNvGrpSpPr/>
          <p:nvPr/>
        </p:nvGrpSpPr>
        <p:grpSpPr>
          <a:xfrm>
            <a:off x="360716" y="3281385"/>
            <a:ext cx="729676" cy="729676"/>
            <a:chOff x="-9" y="-9"/>
            <a:chExt cx="729675" cy="729675"/>
          </a:xfrm>
        </p:grpSpPr>
        <p:sp>
          <p:nvSpPr>
            <p:cNvPr id="1883" name="Shape 1883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86" name="Group 1886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884" name="Shape 1884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85" name="Shape 1885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892" name="Group 1892"/>
          <p:cNvGrpSpPr/>
          <p:nvPr/>
        </p:nvGrpSpPr>
        <p:grpSpPr>
          <a:xfrm>
            <a:off x="391331" y="2163413"/>
            <a:ext cx="655312" cy="655312"/>
            <a:chOff x="-8" y="-8"/>
            <a:chExt cx="655311" cy="655311"/>
          </a:xfrm>
        </p:grpSpPr>
        <p:sp>
          <p:nvSpPr>
            <p:cNvPr id="1888" name="Shape 1888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91" name="Group 1891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889" name="Shape 1889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90" name="Shape 1890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89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390" y="2737842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4472" y="3773325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99" name="Group 1899"/>
          <p:cNvGrpSpPr/>
          <p:nvPr/>
        </p:nvGrpSpPr>
        <p:grpSpPr>
          <a:xfrm>
            <a:off x="5183464" y="4340002"/>
            <a:ext cx="1047610" cy="1359986"/>
            <a:chOff x="0" y="0"/>
            <a:chExt cx="1047609" cy="1359985"/>
          </a:xfrm>
        </p:grpSpPr>
        <p:sp>
          <p:nvSpPr>
            <p:cNvPr id="1895" name="Shape 189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98" name="Group 189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896" name="Shape 189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97" name="Shape 189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90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0822" y="543882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901" name="Shape 1901"/>
          <p:cNvSpPr/>
          <p:nvPr/>
        </p:nvSpPr>
        <p:spPr>
          <a:xfrm>
            <a:off x="5477343" y="7829408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90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5853" y="710564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3153" y="842104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8" name="Group 1908"/>
          <p:cNvGrpSpPr/>
          <p:nvPr/>
        </p:nvGrpSpPr>
        <p:grpSpPr>
          <a:xfrm>
            <a:off x="5288608" y="8883026"/>
            <a:ext cx="1047610" cy="1359987"/>
            <a:chOff x="0" y="0"/>
            <a:chExt cx="1047609" cy="1359985"/>
          </a:xfrm>
        </p:grpSpPr>
        <p:sp>
          <p:nvSpPr>
            <p:cNvPr id="1904" name="Shape 190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07" name="Group 190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905" name="Shape 190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06" name="Shape 190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1909" name="Shape 1909"/>
          <p:cNvSpPr/>
          <p:nvPr/>
        </p:nvSpPr>
        <p:spPr>
          <a:xfrm>
            <a:off x="5341051" y="6154537"/>
            <a:ext cx="854841" cy="926928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1914" name="Group 1914"/>
          <p:cNvGrpSpPr/>
          <p:nvPr/>
        </p:nvGrpSpPr>
        <p:grpSpPr>
          <a:xfrm>
            <a:off x="5342431" y="3141718"/>
            <a:ext cx="729676" cy="729676"/>
            <a:chOff x="-9" y="-9"/>
            <a:chExt cx="729675" cy="729675"/>
          </a:xfrm>
        </p:grpSpPr>
        <p:sp>
          <p:nvSpPr>
            <p:cNvPr id="1910" name="Shape 1910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13" name="Group 1913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911" name="Shape 1911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12" name="Shape 1912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919" name="Group 1919"/>
          <p:cNvGrpSpPr/>
          <p:nvPr/>
        </p:nvGrpSpPr>
        <p:grpSpPr>
          <a:xfrm>
            <a:off x="5379613" y="2018494"/>
            <a:ext cx="655312" cy="655312"/>
            <a:chOff x="-8" y="-8"/>
            <a:chExt cx="655311" cy="655311"/>
          </a:xfrm>
        </p:grpSpPr>
        <p:sp>
          <p:nvSpPr>
            <p:cNvPr id="1915" name="Shape 1915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18" name="Group 1918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916" name="Shape 1916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17" name="Shape 1917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92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3672" y="26113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921" name="Shape 1921"/>
          <p:cNvSpPr/>
          <p:nvPr/>
        </p:nvSpPr>
        <p:spPr>
          <a:xfrm>
            <a:off x="3992155" y="1554859"/>
            <a:ext cx="1384915" cy="49368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22" name="Shape 1922"/>
          <p:cNvSpPr/>
          <p:nvPr/>
        </p:nvSpPr>
        <p:spPr>
          <a:xfrm>
            <a:off x="7992592" y="2643415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1305</a:t>
            </a:r>
          </a:p>
          <a:p>
            <a:pPr/>
            <a:r>
              <a:t>VG:250000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1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Subtype="9" presetID="15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0" fill="hold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0" fill="hold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0" fill="hold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0" fill="hold"/>
                                        <p:tgtEl>
                                          <p:spTgt spid="1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4" dur="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8" dur="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Class="entr" nodeType="afterEffect" presetSubtype="9" presetID="15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0" fill="hold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0" fill="hold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0" fill="hold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0" fill="hold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Class="entr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3" dur="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Class="entr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7" dur="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Class="entr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1" dur="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3" grpId="16"/>
      <p:bldP build="whole" bldLvl="1" animBg="1" rev="0" advAuto="0" spid="1793" grpId="7"/>
      <p:bldP build="whole" bldLvl="1" animBg="1" rev="0" advAuto="0" spid="1876" grpId="35"/>
      <p:bldP build="whole" bldLvl="1" animBg="1" rev="0" advAuto="0" spid="1899" grpId="42"/>
      <p:bldP build="whole" bldLvl="1" animBg="1" rev="0" advAuto="0" spid="1914" grpId="47"/>
      <p:bldP build="whole" bldLvl="1" animBg="1" rev="0" advAuto="0" spid="1820" grpId="17"/>
      <p:bldP build="whole" bldLvl="1" animBg="1" rev="0" advAuto="0" spid="1849" grpId="27"/>
      <p:bldP build="whole" bldLvl="1" animBg="1" rev="0" advAuto="0" spid="1887" grpId="38"/>
      <p:bldP build="whole" bldLvl="1" animBg="1" rev="0" advAuto="0" spid="1837" grpId="22"/>
      <p:bldP build="whole" bldLvl="1" animBg="1" rev="0" advAuto="0" spid="1795" grpId="10"/>
      <p:bldP build="whole" bldLvl="1" animBg="1" rev="0" advAuto="0" spid="1836" grpId="21"/>
      <p:bldP build="whole" bldLvl="1" animBg="1" rev="0" advAuto="0" spid="1844" grpId="24"/>
      <p:bldP build="whole" bldLvl="1" animBg="1" rev="0" advAuto="0" spid="1867" grpId="32"/>
      <p:bldP build="whole" bldLvl="1" animBg="1" rev="0" advAuto="0" spid="1920" grpId="49"/>
      <p:bldP build="whole" bldLvl="1" animBg="1" rev="0" advAuto="0" spid="1894" grpId="41"/>
      <p:bldP build="whole" bldLvl="1" animBg="1" rev="0" advAuto="0" spid="1825" grpId="18"/>
      <p:bldP build="whole" bldLvl="1" animBg="1" rev="0" advAuto="0" spid="1872" grpId="33"/>
      <p:bldP build="whole" bldLvl="1" animBg="1" rev="0" advAuto="0" spid="1787" grpId="6"/>
      <p:bldP build="whole" bldLvl="1" animBg="1" rev="0" advAuto="0" spid="1802" grpId="13"/>
      <p:bldP build="whole" bldLvl="1" animBg="1" rev="0" advAuto="0" spid="1877" grpId="36"/>
      <p:bldP build="whole" bldLvl="1" animBg="1" rev="0" advAuto="0" spid="1873" grpId="34"/>
      <p:bldP build="whole" bldLvl="1" animBg="1" rev="0" advAuto="0" spid="1902" grpId="44"/>
      <p:bldP build="whole" bldLvl="1" animBg="1" rev="0" advAuto="0" spid="1893" grpId="40"/>
      <p:bldP build="whole" bldLvl="1" animBg="1" rev="0" advAuto="0" spid="1780" grpId="3"/>
      <p:bldP build="whole" bldLvl="1" animBg="1" rev="0" advAuto="0" spid="1900" grpId="43"/>
      <p:bldP build="whole" bldLvl="1" animBg="1" rev="0" advAuto="0" spid="1781" grpId="4"/>
      <p:bldP build="whole" bldLvl="1" animBg="1" rev="0" advAuto="0" spid="1786" grpId="5"/>
      <p:bldP build="whole" bldLvl="1" animBg="1" rev="0" advAuto="0" spid="1892" grpId="39"/>
      <p:bldP build="whole" bldLvl="1" animBg="1" rev="0" advAuto="0" spid="1903" grpId="45"/>
      <p:bldP build="whole" bldLvl="1" animBg="1" rev="0" advAuto="0" spid="1835" grpId="20"/>
      <p:bldP build="whole" bldLvl="1" animBg="1" rev="0" advAuto="0" spid="1908" grpId="46"/>
      <p:bldP build="whole" bldLvl="1" animBg="1" rev="0" advAuto="0" spid="1919" grpId="48"/>
      <p:bldP build="whole" bldLvl="1" animBg="1" rev="0" advAuto="0" spid="1854" grpId="28"/>
      <p:bldP build="whole" bldLvl="1" animBg="1" rev="0" advAuto="0" spid="1830" grpId="19"/>
      <p:bldP build="whole" bldLvl="1" animBg="1" rev="0" advAuto="0" spid="1865" grpId="31"/>
      <p:bldP build="whole" bldLvl="1" animBg="1" rev="0" advAuto="0" spid="1796" grpId="9"/>
      <p:bldP build="whole" bldLvl="1" animBg="1" rev="0" advAuto="0" spid="1777" grpId="1"/>
      <p:bldP build="whole" bldLvl="1" animBg="1" rev="0" advAuto="0" spid="1794" grpId="8"/>
      <p:bldP build="whole" bldLvl="1" animBg="1" rev="0" advAuto="0" spid="1778" grpId="2"/>
      <p:bldP build="whole" bldLvl="1" animBg="1" rev="0" advAuto="0" spid="1845" grpId="25"/>
      <p:bldP build="whole" bldLvl="1" animBg="1" rev="0" advAuto="0" spid="1882" grpId="37"/>
      <p:bldP build="whole" bldLvl="1" animBg="1" rev="0" advAuto="0" spid="1800" grpId="12"/>
      <p:bldP build="whole" bldLvl="1" animBg="1" rev="0" advAuto="0" spid="1808" grpId="15"/>
      <p:bldP build="whole" bldLvl="1" animBg="1" rev="0" advAuto="0" spid="1839" grpId="23"/>
      <p:bldP build="whole" bldLvl="1" animBg="1" rev="0" advAuto="0" spid="1848" grpId="26"/>
      <p:bldP build="whole" bldLvl="1" animBg="1" rev="0" advAuto="0" spid="1864" grpId="30"/>
      <p:bldP build="whole" bldLvl="1" animBg="1" rev="0" advAuto="0" spid="1799" grpId="11"/>
      <p:bldP build="whole" bldLvl="1" animBg="1" rev="0" advAuto="0" spid="1803" grpId="14"/>
      <p:bldP build="whole" bldLvl="1" animBg="1" rev="0" advAuto="0" spid="1859" grpId="29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roup 1927"/>
          <p:cNvGrpSpPr/>
          <p:nvPr/>
        </p:nvGrpSpPr>
        <p:grpSpPr>
          <a:xfrm>
            <a:off x="3084549" y="1085582"/>
            <a:ext cx="810748" cy="806982"/>
            <a:chOff x="0" y="4719"/>
            <a:chExt cx="810747" cy="806981"/>
          </a:xfrm>
        </p:grpSpPr>
        <p:sp>
          <p:nvSpPr>
            <p:cNvPr id="1924" name="Shape 1924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25" name="Shape 1925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928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1929" name="Shape 1929"/>
          <p:cNvSpPr/>
          <p:nvPr/>
        </p:nvSpPr>
        <p:spPr>
          <a:xfrm flipH="1">
            <a:off x="2648983" y="1500428"/>
            <a:ext cx="405593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3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6" name="Group 1936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1932" name="Shape 193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35" name="Group 193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933" name="Shape 193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34" name="Shape 193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93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938" name="Shape 1938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1943" name="Group 1943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1939" name="Shape 193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42" name="Group 194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940" name="Shape 194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41" name="Shape 194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94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945" name="Shape 1945"/>
          <p:cNvSpPr/>
          <p:nvPr>
            <p:ph type="title"/>
          </p:nvPr>
        </p:nvSpPr>
        <p:spPr>
          <a:xfrm>
            <a:off x="5858469" y="41828"/>
            <a:ext cx="6790732" cy="1514005"/>
          </a:xfrm>
          <a:prstGeom prst="rect">
            <a:avLst/>
          </a:prstGeom>
        </p:spPr>
        <p:txBody>
          <a:bodyPr/>
          <a:lstStyle>
            <a:lvl1pPr algn="r" defTabSz="1118412">
              <a:defRPr sz="6192"/>
            </a:lvl1pPr>
          </a:lstStyle>
          <a:p>
            <a:pPr/>
            <a:r>
              <a:t>BONOS DE RANGOS</a:t>
            </a:r>
          </a:p>
        </p:txBody>
      </p:sp>
      <p:sp>
        <p:nvSpPr>
          <p:cNvPr id="1946" name="Shape 1946"/>
          <p:cNvSpPr/>
          <p:nvPr/>
        </p:nvSpPr>
        <p:spPr>
          <a:xfrm>
            <a:off x="6853981" y="1300544"/>
            <a:ext cx="454229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DIAMANTE SUPERIOR</a:t>
            </a:r>
          </a:p>
        </p:txBody>
      </p:sp>
      <p:sp>
        <p:nvSpPr>
          <p:cNvPr id="1947" name="Shape 1947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sp>
        <p:nvSpPr>
          <p:cNvPr id="1948" name="Shape 1948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194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951" name="Shape 1951"/>
          <p:cNvSpPr/>
          <p:nvPr/>
        </p:nvSpPr>
        <p:spPr>
          <a:xfrm>
            <a:off x="3878492" y="1453106"/>
            <a:ext cx="405593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5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8" name="Group 1958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1954" name="Shape 195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57" name="Group 195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955" name="Shape 195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56" name="Shape 195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963" name="Group 1963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1959" name="Shape 195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62" name="Group 196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1960" name="Shape 196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61" name="Shape 196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1964" name="Shape 1964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1965" name="Shape 1965"/>
          <p:cNvSpPr/>
          <p:nvPr/>
        </p:nvSpPr>
        <p:spPr>
          <a:xfrm>
            <a:off x="8588941" y="5073700"/>
            <a:ext cx="2277315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50,000 MNX</a:t>
            </a:r>
          </a:p>
        </p:txBody>
      </p:sp>
      <p:grpSp>
        <p:nvGrpSpPr>
          <p:cNvPr id="1970" name="Group 1970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1966" name="Shape 196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69" name="Group 196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967" name="Shape 196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68" name="Shape 196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975" name="Group 1975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1971" name="Shape 1971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74" name="Group 1974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1972" name="Shape 1972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73" name="Shape 1973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980" name="Group 1980"/>
          <p:cNvGrpSpPr/>
          <p:nvPr/>
        </p:nvGrpSpPr>
        <p:grpSpPr>
          <a:xfrm>
            <a:off x="1863769" y="2018494"/>
            <a:ext cx="655313" cy="655312"/>
            <a:chOff x="-8" y="-8"/>
            <a:chExt cx="655311" cy="655311"/>
          </a:xfrm>
        </p:grpSpPr>
        <p:sp>
          <p:nvSpPr>
            <p:cNvPr id="1976" name="Shape 1976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79" name="Group 1979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977" name="Shape 1977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78" name="Shape 1978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985" name="Group 1985"/>
          <p:cNvGrpSpPr/>
          <p:nvPr/>
        </p:nvGrpSpPr>
        <p:grpSpPr>
          <a:xfrm>
            <a:off x="4190088" y="2000041"/>
            <a:ext cx="655312" cy="655312"/>
            <a:chOff x="-8" y="-8"/>
            <a:chExt cx="655311" cy="655311"/>
          </a:xfrm>
        </p:grpSpPr>
        <p:sp>
          <p:nvSpPr>
            <p:cNvPr id="1981" name="Shape 1981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84" name="Group 1984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1982" name="Shape 1982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83" name="Shape 1983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98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3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147" y="259292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2" name="Group 1992"/>
          <p:cNvGrpSpPr/>
          <p:nvPr/>
        </p:nvGrpSpPr>
        <p:grpSpPr>
          <a:xfrm>
            <a:off x="1592154" y="889802"/>
            <a:ext cx="926928" cy="926927"/>
            <a:chOff x="-11" y="-11"/>
            <a:chExt cx="926926" cy="926926"/>
          </a:xfrm>
        </p:grpSpPr>
        <p:sp>
          <p:nvSpPr>
            <p:cNvPr id="1988" name="Shape 1988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91" name="Group 1991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1989" name="Shape 1989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90" name="Shape 1990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1997" name="Group 1997"/>
          <p:cNvGrpSpPr/>
          <p:nvPr/>
        </p:nvGrpSpPr>
        <p:grpSpPr>
          <a:xfrm>
            <a:off x="4413419" y="889802"/>
            <a:ext cx="926928" cy="926927"/>
            <a:chOff x="-11" y="-11"/>
            <a:chExt cx="926926" cy="926926"/>
          </a:xfrm>
        </p:grpSpPr>
        <p:sp>
          <p:nvSpPr>
            <p:cNvPr id="1993" name="Shape 1993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96" name="Group 1996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1994" name="Shape 1994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95" name="Shape 1995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1998" name="Shape 1998"/>
          <p:cNvSpPr/>
          <p:nvPr/>
        </p:nvSpPr>
        <p:spPr>
          <a:xfrm>
            <a:off x="8102320" y="2643415"/>
            <a:ext cx="2413560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524</a:t>
            </a:r>
          </a:p>
          <a:p>
            <a:pPr/>
            <a:r>
              <a:t>VG:250000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8" grpId="2"/>
      <p:bldP build="whole" bldLvl="1" animBg="1" rev="0" advAuto="0" spid="1963" grpId="16"/>
      <p:bldP build="whole" bldLvl="1" animBg="1" rev="0" advAuto="0" spid="1949" grpId="11"/>
      <p:bldP build="whole" bldLvl="1" animBg="1" rev="0" advAuto="0" spid="1946" grpId="9"/>
      <p:bldP build="whole" bldLvl="1" animBg="1" rev="0" advAuto="0" spid="1953" grpId="14"/>
      <p:bldP build="whole" bldLvl="1" animBg="1" rev="0" advAuto="0" spid="1937" grpId="6"/>
      <p:bldP build="whole" bldLvl="1" animBg="1" rev="0" advAuto="0" spid="1931" grpId="4"/>
      <p:bldP build="whole" bldLvl="1" animBg="1" rev="0" advAuto="0" spid="1987" grpId="22"/>
      <p:bldP build="whole" bldLvl="1" animBg="1" rev="0" advAuto="0" spid="1975" grpId="18"/>
      <p:bldP build="whole" bldLvl="1" animBg="1" rev="0" advAuto="0" spid="1927" grpId="1"/>
      <p:bldP build="whole" bldLvl="1" animBg="1" rev="0" advAuto="0" spid="1944" grpId="8"/>
      <p:bldP build="whole" bldLvl="1" animBg="1" rev="0" advAuto="0" spid="1950" grpId="12"/>
      <p:bldP build="whole" bldLvl="1" animBg="1" rev="0" advAuto="0" spid="1945" grpId="10"/>
      <p:bldP build="whole" bldLvl="1" animBg="1" rev="0" advAuto="0" spid="1985" grpId="20"/>
      <p:bldP build="whole" bldLvl="1" animBg="1" rev="0" advAuto="0" spid="1986" grpId="21"/>
      <p:bldP build="whole" bldLvl="1" animBg="1" rev="0" advAuto="0" spid="1958" grpId="15"/>
      <p:bldP build="whole" bldLvl="1" animBg="1" rev="0" advAuto="0" spid="1930" grpId="3"/>
      <p:bldP build="whole" bldLvl="1" animBg="1" rev="0" advAuto="0" spid="1970" grpId="17"/>
      <p:bldP build="whole" bldLvl="1" animBg="1" rev="0" advAuto="0" spid="1997" grpId="24"/>
      <p:bldP build="whole" bldLvl="1" animBg="1" rev="0" advAuto="0" spid="1952" grpId="13"/>
      <p:bldP build="whole" bldLvl="1" animBg="1" rev="0" advAuto="0" spid="1943" grpId="7"/>
      <p:bldP build="whole" bldLvl="1" animBg="1" rev="0" advAuto="0" spid="1980" grpId="19"/>
      <p:bldP build="whole" bldLvl="1" animBg="1" rev="0" advAuto="0" spid="1936" grpId="5"/>
      <p:bldP build="whole" bldLvl="1" animBg="1" rev="0" advAuto="0" spid="1992" grpId="2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3" name="Group 2003"/>
          <p:cNvGrpSpPr/>
          <p:nvPr/>
        </p:nvGrpSpPr>
        <p:grpSpPr>
          <a:xfrm>
            <a:off x="2144749" y="57291"/>
            <a:ext cx="810748" cy="806982"/>
            <a:chOff x="0" y="4719"/>
            <a:chExt cx="810747" cy="806981"/>
          </a:xfrm>
        </p:grpSpPr>
        <p:sp>
          <p:nvSpPr>
            <p:cNvPr id="2000" name="Shape 2000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01" name="Shape 2001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002" name="Shape 2002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004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2005" name="Shape 2005"/>
          <p:cNvSpPr/>
          <p:nvPr/>
        </p:nvSpPr>
        <p:spPr>
          <a:xfrm flipH="1">
            <a:off x="1812612" y="903375"/>
            <a:ext cx="396613" cy="39661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0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2" name="Group 2012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2008" name="Shape 200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11" name="Group 201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009" name="Shape 200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10" name="Shape 201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01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014" name="Shape 2014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2019" name="Group 2019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2015" name="Shape 201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18" name="Group 201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016" name="Shape 201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17" name="Shape 201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02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021" name="Shape 2021"/>
          <p:cNvSpPr/>
          <p:nvPr>
            <p:ph type="title"/>
          </p:nvPr>
        </p:nvSpPr>
        <p:spPr>
          <a:xfrm>
            <a:off x="725368" y="-99172"/>
            <a:ext cx="12293603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2022" name="Shape 2022"/>
          <p:cNvSpPr/>
          <p:nvPr/>
        </p:nvSpPr>
        <p:spPr>
          <a:xfrm>
            <a:off x="5469681" y="1364044"/>
            <a:ext cx="352926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DIAMANTE AZUL</a:t>
            </a:r>
          </a:p>
        </p:txBody>
      </p:sp>
      <p:sp>
        <p:nvSpPr>
          <p:cNvPr id="2023" name="Shape 2023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sp>
        <p:nvSpPr>
          <p:cNvPr id="2024" name="Shape 2024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202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027" name="Shape 2027"/>
          <p:cNvSpPr/>
          <p:nvPr/>
        </p:nvSpPr>
        <p:spPr>
          <a:xfrm>
            <a:off x="3053739" y="548313"/>
            <a:ext cx="1141567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2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4" name="Group 2034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2030" name="Shape 203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33" name="Group 203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031" name="Shape 203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32" name="Shape 203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039" name="Group 2039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2035" name="Shape 203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38" name="Group 203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036" name="Shape 203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37" name="Shape 203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2040" name="Shape 2040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2041" name="Shape 2041"/>
          <p:cNvSpPr/>
          <p:nvPr/>
        </p:nvSpPr>
        <p:spPr>
          <a:xfrm>
            <a:off x="8479213" y="5073700"/>
            <a:ext cx="2496771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100,000 MNX</a:t>
            </a:r>
          </a:p>
        </p:txBody>
      </p:sp>
      <p:grpSp>
        <p:nvGrpSpPr>
          <p:cNvPr id="2046" name="Group 2046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2042" name="Shape 2042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45" name="Group 2045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043" name="Shape 2043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44" name="Shape 2044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051" name="Group 2051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2047" name="Shape 2047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50" name="Group 2050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048" name="Shape 2048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49" name="Shape 2049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056" name="Group 2056"/>
          <p:cNvGrpSpPr/>
          <p:nvPr/>
        </p:nvGrpSpPr>
        <p:grpSpPr>
          <a:xfrm>
            <a:off x="1863769" y="2018494"/>
            <a:ext cx="655313" cy="655312"/>
            <a:chOff x="-8" y="-8"/>
            <a:chExt cx="655311" cy="655311"/>
          </a:xfrm>
        </p:grpSpPr>
        <p:sp>
          <p:nvSpPr>
            <p:cNvPr id="2052" name="Shape 2052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55" name="Group 2055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053" name="Shape 2053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54" name="Shape 2054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2061" name="Group 2061"/>
          <p:cNvGrpSpPr/>
          <p:nvPr/>
        </p:nvGrpSpPr>
        <p:grpSpPr>
          <a:xfrm>
            <a:off x="4190088" y="2000041"/>
            <a:ext cx="655312" cy="655312"/>
            <a:chOff x="-8" y="-8"/>
            <a:chExt cx="655311" cy="655311"/>
          </a:xfrm>
        </p:grpSpPr>
        <p:sp>
          <p:nvSpPr>
            <p:cNvPr id="2057" name="Shape 2057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60" name="Group 2060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058" name="Shape 2058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59" name="Shape 2059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06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3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147" y="2592923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064" name="Shape 2064"/>
          <p:cNvSpPr/>
          <p:nvPr/>
        </p:nvSpPr>
        <p:spPr>
          <a:xfrm>
            <a:off x="3446651" y="17796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6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7022" y="3899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0" name="Group 2070"/>
          <p:cNvGrpSpPr/>
          <p:nvPr/>
        </p:nvGrpSpPr>
        <p:grpSpPr>
          <a:xfrm>
            <a:off x="2756711" y="4466468"/>
            <a:ext cx="1047610" cy="1359986"/>
            <a:chOff x="0" y="0"/>
            <a:chExt cx="1047609" cy="1359985"/>
          </a:xfrm>
        </p:grpSpPr>
        <p:sp>
          <p:nvSpPr>
            <p:cNvPr id="2066" name="Shape 206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69" name="Group 206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067" name="Shape 206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68" name="Shape 206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07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7720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072" name="Shape 2072"/>
          <p:cNvSpPr/>
          <p:nvPr/>
        </p:nvSpPr>
        <p:spPr>
          <a:xfrm>
            <a:off x="2839081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2073" name="Shape 2073"/>
          <p:cNvSpPr/>
          <p:nvPr/>
        </p:nvSpPr>
        <p:spPr>
          <a:xfrm>
            <a:off x="2867477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207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705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005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80" name="Group 2080"/>
          <p:cNvGrpSpPr/>
          <p:nvPr/>
        </p:nvGrpSpPr>
        <p:grpSpPr>
          <a:xfrm>
            <a:off x="2832911" y="8943212"/>
            <a:ext cx="1047610" cy="1359986"/>
            <a:chOff x="0" y="0"/>
            <a:chExt cx="1047609" cy="1359985"/>
          </a:xfrm>
        </p:grpSpPr>
        <p:sp>
          <p:nvSpPr>
            <p:cNvPr id="2076" name="Shape 207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79" name="Group 207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077" name="Shape 207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78" name="Shape 207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085" name="Group 2085"/>
          <p:cNvGrpSpPr/>
          <p:nvPr/>
        </p:nvGrpSpPr>
        <p:grpSpPr>
          <a:xfrm>
            <a:off x="3071548" y="3281385"/>
            <a:ext cx="729676" cy="729676"/>
            <a:chOff x="-9" y="-9"/>
            <a:chExt cx="729675" cy="729675"/>
          </a:xfrm>
        </p:grpSpPr>
        <p:sp>
          <p:nvSpPr>
            <p:cNvPr id="2081" name="Shape 2081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84" name="Group 2084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082" name="Shape 2082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83" name="Shape 2083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090" name="Group 2090"/>
          <p:cNvGrpSpPr/>
          <p:nvPr/>
        </p:nvGrpSpPr>
        <p:grpSpPr>
          <a:xfrm>
            <a:off x="3102162" y="2163413"/>
            <a:ext cx="655313" cy="655312"/>
            <a:chOff x="-8" y="-8"/>
            <a:chExt cx="655311" cy="655311"/>
          </a:xfrm>
        </p:grpSpPr>
        <p:sp>
          <p:nvSpPr>
            <p:cNvPr id="2086" name="Shape 2086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89" name="Group 2089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087" name="Shape 2087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88" name="Shape 2088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09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222" y="2737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092" name="Shape 2092"/>
          <p:cNvSpPr/>
          <p:nvPr/>
        </p:nvSpPr>
        <p:spPr>
          <a:xfrm flipH="1" flipV="1">
            <a:off x="1191405" y="526936"/>
            <a:ext cx="854842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09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190" y="3899791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8" name="Group 2098"/>
          <p:cNvGrpSpPr/>
          <p:nvPr/>
        </p:nvGrpSpPr>
        <p:grpSpPr>
          <a:xfrm>
            <a:off x="45879" y="4466468"/>
            <a:ext cx="1047610" cy="1359986"/>
            <a:chOff x="0" y="0"/>
            <a:chExt cx="1047609" cy="1359985"/>
          </a:xfrm>
        </p:grpSpPr>
        <p:sp>
          <p:nvSpPr>
            <p:cNvPr id="2094" name="Shape 209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97" name="Group 209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095" name="Shape 209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96" name="Shape 209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09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888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100" name="Shape 2100"/>
          <p:cNvSpPr/>
          <p:nvPr/>
        </p:nvSpPr>
        <p:spPr>
          <a:xfrm>
            <a:off x="128249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2101" name="Shape 2101"/>
          <p:cNvSpPr/>
          <p:nvPr/>
        </p:nvSpPr>
        <p:spPr>
          <a:xfrm>
            <a:off x="156645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210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873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73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8" name="Group 2108"/>
          <p:cNvGrpSpPr/>
          <p:nvPr/>
        </p:nvGrpSpPr>
        <p:grpSpPr>
          <a:xfrm>
            <a:off x="122079" y="8943212"/>
            <a:ext cx="1047610" cy="1359986"/>
            <a:chOff x="0" y="0"/>
            <a:chExt cx="1047609" cy="1359985"/>
          </a:xfrm>
        </p:grpSpPr>
        <p:sp>
          <p:nvSpPr>
            <p:cNvPr id="2104" name="Shape 210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07" name="Group 210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105" name="Shape 210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06" name="Shape 210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113" name="Group 2113"/>
          <p:cNvGrpSpPr/>
          <p:nvPr/>
        </p:nvGrpSpPr>
        <p:grpSpPr>
          <a:xfrm>
            <a:off x="360716" y="3281385"/>
            <a:ext cx="729676" cy="729676"/>
            <a:chOff x="-9" y="-9"/>
            <a:chExt cx="729675" cy="729675"/>
          </a:xfrm>
        </p:grpSpPr>
        <p:sp>
          <p:nvSpPr>
            <p:cNvPr id="2109" name="Shape 2109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12" name="Group 2112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110" name="Shape 2110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11" name="Shape 2111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118" name="Group 2118"/>
          <p:cNvGrpSpPr/>
          <p:nvPr/>
        </p:nvGrpSpPr>
        <p:grpSpPr>
          <a:xfrm>
            <a:off x="391331" y="2163413"/>
            <a:ext cx="655312" cy="655312"/>
            <a:chOff x="-8" y="-8"/>
            <a:chExt cx="655311" cy="655311"/>
          </a:xfrm>
        </p:grpSpPr>
        <p:sp>
          <p:nvSpPr>
            <p:cNvPr id="2114" name="Shape 2114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17" name="Group 2117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115" name="Shape 2115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16" name="Shape 2116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11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390" y="273784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4" name="Group 2124"/>
          <p:cNvGrpSpPr/>
          <p:nvPr/>
        </p:nvGrpSpPr>
        <p:grpSpPr>
          <a:xfrm>
            <a:off x="255523" y="170264"/>
            <a:ext cx="926928" cy="926928"/>
            <a:chOff x="-11" y="-11"/>
            <a:chExt cx="926926" cy="926926"/>
          </a:xfrm>
        </p:grpSpPr>
        <p:sp>
          <p:nvSpPr>
            <p:cNvPr id="2120" name="Shape 2120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23" name="Group 2123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121" name="Shape 2121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22" name="Shape 2122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129" name="Group 2129"/>
          <p:cNvGrpSpPr/>
          <p:nvPr/>
        </p:nvGrpSpPr>
        <p:grpSpPr>
          <a:xfrm>
            <a:off x="1592154" y="889802"/>
            <a:ext cx="926928" cy="926927"/>
            <a:chOff x="-11" y="-11"/>
            <a:chExt cx="926926" cy="926926"/>
          </a:xfrm>
        </p:grpSpPr>
        <p:sp>
          <p:nvSpPr>
            <p:cNvPr id="2125" name="Shape 2125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28" name="Group 2128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126" name="Shape 2126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27" name="Shape 2127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134" name="Group 2134"/>
          <p:cNvGrpSpPr/>
          <p:nvPr/>
        </p:nvGrpSpPr>
        <p:grpSpPr>
          <a:xfrm>
            <a:off x="2846566" y="780510"/>
            <a:ext cx="926927" cy="926927"/>
            <a:chOff x="-11" y="-11"/>
            <a:chExt cx="926926" cy="926926"/>
          </a:xfrm>
        </p:grpSpPr>
        <p:sp>
          <p:nvSpPr>
            <p:cNvPr id="2130" name="Shape 2130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33" name="Group 2133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131" name="Shape 2131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32" name="Shape 2132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139" name="Group 2139"/>
          <p:cNvGrpSpPr/>
          <p:nvPr/>
        </p:nvGrpSpPr>
        <p:grpSpPr>
          <a:xfrm>
            <a:off x="4290456" y="84850"/>
            <a:ext cx="926928" cy="926927"/>
            <a:chOff x="-11" y="-11"/>
            <a:chExt cx="926926" cy="926926"/>
          </a:xfrm>
        </p:grpSpPr>
        <p:sp>
          <p:nvSpPr>
            <p:cNvPr id="2135" name="Shape 2135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38" name="Group 2138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136" name="Shape 2136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37" name="Shape 2137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2140" name="Shape 2140"/>
          <p:cNvSpPr/>
          <p:nvPr/>
        </p:nvSpPr>
        <p:spPr>
          <a:xfrm>
            <a:off x="2118322" y="6620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41" name="Shape 2141"/>
          <p:cNvSpPr/>
          <p:nvPr/>
        </p:nvSpPr>
        <p:spPr>
          <a:xfrm>
            <a:off x="2907526" y="6620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42" name="Shape 2142"/>
          <p:cNvSpPr/>
          <p:nvPr/>
        </p:nvSpPr>
        <p:spPr>
          <a:xfrm>
            <a:off x="2055617" y="1705455"/>
            <a:ext cx="1" cy="38763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43" name="Shape 2143"/>
          <p:cNvSpPr/>
          <p:nvPr/>
        </p:nvSpPr>
        <p:spPr>
          <a:xfrm>
            <a:off x="4622888" y="1500428"/>
            <a:ext cx="1" cy="38763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44" name="Shape 2144"/>
          <p:cNvSpPr/>
          <p:nvPr/>
        </p:nvSpPr>
        <p:spPr>
          <a:xfrm flipH="1">
            <a:off x="569684" y="1436486"/>
            <a:ext cx="1" cy="38763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45" name="Shape 2145"/>
          <p:cNvSpPr/>
          <p:nvPr/>
        </p:nvSpPr>
        <p:spPr>
          <a:xfrm>
            <a:off x="7992592" y="2643415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1044</a:t>
            </a:r>
          </a:p>
          <a:p>
            <a:pPr/>
            <a:r>
              <a:t>VG:250000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2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2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7" dur="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1" dur="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5" dur="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1" grpId="18"/>
      <p:bldP build="whole" bldLvl="1" animBg="1" rev="0" advAuto="0" spid="2093" grpId="32"/>
      <p:bldP build="whole" bldLvl="1" animBg="1" rev="0" advAuto="0" spid="2003" grpId="1"/>
      <p:bldP build="whole" bldLvl="1" animBg="1" rev="0" advAuto="0" spid="2091" grpId="31"/>
      <p:bldP build="whole" bldLvl="1" animBg="1" rev="0" advAuto="0" spid="2071" grpId="25"/>
      <p:bldP build="whole" bldLvl="1" animBg="1" rev="0" advAuto="0" spid="2074" grpId="26"/>
      <p:bldP build="whole" bldLvl="1" animBg="1" rev="0" advAuto="0" spid="2056" grpId="19"/>
      <p:bldP build="whole" bldLvl="1" animBg="1" rev="0" advAuto="0" spid="2022" grpId="9"/>
      <p:bldP build="whole" bldLvl="1" animBg="1" rev="0" advAuto="0" spid="2099" grpId="34"/>
      <p:bldP build="whole" bldLvl="1" animBg="1" rev="0" advAuto="0" spid="2098" grpId="33"/>
      <p:bldP build="whole" bldLvl="1" animBg="1" rev="0" advAuto="0" spid="2063" grpId="22"/>
      <p:bldP build="whole" bldLvl="1" animBg="1" rev="0" advAuto="0" spid="2012" grpId="5"/>
      <p:bldP build="whole" bldLvl="1" animBg="1" rev="0" advAuto="0" spid="2103" grpId="36"/>
      <p:bldP build="whole" bldLvl="1" animBg="1" rev="0" advAuto="0" spid="2124" grpId="41"/>
      <p:bldP build="whole" bldLvl="1" animBg="1" rev="0" advAuto="0" spid="2026" grpId="12"/>
      <p:bldP build="whole" bldLvl="1" animBg="1" rev="0" advAuto="0" spid="2075" grpId="27"/>
      <p:bldP build="whole" bldLvl="1" animBg="1" rev="0" advAuto="0" spid="2021" grpId="10"/>
      <p:bldP build="whole" bldLvl="1" animBg="1" rev="0" advAuto="0" spid="2090" grpId="30"/>
      <p:bldP build="whole" bldLvl="1" animBg="1" rev="0" advAuto="0" spid="2007" grpId="4"/>
      <p:bldP build="whole" bldLvl="1" animBg="1" rev="0" advAuto="0" spid="2004" grpId="2"/>
      <p:bldP build="whole" bldLvl="1" animBg="1" rev="0" advAuto="0" spid="2029" grpId="14"/>
      <p:bldP build="whole" bldLvl="1" animBg="1" rev="0" advAuto="0" spid="2062" grpId="21"/>
      <p:bldP build="whole" bldLvl="1" animBg="1" rev="0" advAuto="0" spid="2065" grpId="23"/>
      <p:bldP build="whole" bldLvl="1" animBg="1" rev="0" advAuto="0" spid="2020" grpId="8"/>
      <p:bldP build="whole" bldLvl="1" animBg="1" rev="0" advAuto="0" spid="2118" grpId="39"/>
      <p:bldP build="whole" bldLvl="1" animBg="1" rev="0" advAuto="0" spid="2080" grpId="28"/>
      <p:bldP build="whole" bldLvl="1" animBg="1" rev="0" advAuto="0" spid="2085" grpId="29"/>
      <p:bldP build="whole" bldLvl="1" animBg="1" rev="0" advAuto="0" spid="2113" grpId="38"/>
      <p:bldP build="whole" bldLvl="1" animBg="1" rev="0" advAuto="0" spid="2019" grpId="7"/>
      <p:bldP build="whole" bldLvl="1" animBg="1" rev="0" advAuto="0" spid="2006" grpId="3"/>
      <p:bldP build="whole" bldLvl="1" animBg="1" rev="0" advAuto="0" spid="2134" grpId="43"/>
      <p:bldP build="whole" bldLvl="1" animBg="1" rev="0" advAuto="0" spid="2046" grpId="17"/>
      <p:bldP build="whole" bldLvl="1" animBg="1" rev="0" advAuto="0" spid="2013" grpId="6"/>
      <p:bldP build="whole" bldLvl="1" animBg="1" rev="0" advAuto="0" spid="2028" grpId="13"/>
      <p:bldP build="whole" bldLvl="1" animBg="1" rev="0" advAuto="0" spid="2034" grpId="15"/>
      <p:bldP build="whole" bldLvl="1" animBg="1" rev="0" advAuto="0" spid="2061" grpId="20"/>
      <p:bldP build="whole" bldLvl="1" animBg="1" rev="0" advAuto="0" spid="2102" grpId="35"/>
      <p:bldP build="whole" bldLvl="1" animBg="1" rev="0" advAuto="0" spid="2070" grpId="24"/>
      <p:bldP build="whole" bldLvl="1" animBg="1" rev="0" advAuto="0" spid="2025" grpId="11"/>
      <p:bldP build="whole" bldLvl="1" animBg="1" rev="0" advAuto="0" spid="2039" grpId="16"/>
      <p:bldP build="whole" bldLvl="1" animBg="1" rev="0" advAuto="0" spid="2108" grpId="37"/>
      <p:bldP build="whole" bldLvl="1" animBg="1" rev="0" advAuto="0" spid="2119" grpId="40"/>
      <p:bldP build="whole" bldLvl="1" animBg="1" rev="0" advAuto="0" spid="2129" grpId="42"/>
      <p:bldP build="whole" bldLvl="1" animBg="1" rev="0" advAuto="0" spid="2139" grpId="4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" name="Group 2150"/>
          <p:cNvGrpSpPr/>
          <p:nvPr/>
        </p:nvGrpSpPr>
        <p:grpSpPr>
          <a:xfrm>
            <a:off x="2144749" y="57291"/>
            <a:ext cx="810748" cy="806982"/>
            <a:chOff x="0" y="4719"/>
            <a:chExt cx="810747" cy="806981"/>
          </a:xfrm>
        </p:grpSpPr>
        <p:sp>
          <p:nvSpPr>
            <p:cNvPr id="2147" name="Shape 2147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151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7125" y="6342304"/>
            <a:ext cx="4881238" cy="762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2" name="Shape 2152"/>
          <p:cNvSpPr/>
          <p:nvPr/>
        </p:nvSpPr>
        <p:spPr>
          <a:xfrm flipH="1">
            <a:off x="1812612" y="903375"/>
            <a:ext cx="396613" cy="39661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5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2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947" y="375487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59" name="Group 2159"/>
          <p:cNvGrpSpPr/>
          <p:nvPr/>
        </p:nvGrpSpPr>
        <p:grpSpPr>
          <a:xfrm>
            <a:off x="1518318" y="4321549"/>
            <a:ext cx="1047610" cy="1359986"/>
            <a:chOff x="0" y="0"/>
            <a:chExt cx="1047609" cy="1359985"/>
          </a:xfrm>
        </p:grpSpPr>
        <p:sp>
          <p:nvSpPr>
            <p:cNvPr id="2155" name="Shape 215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58" name="Group 215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156" name="Shape 215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57" name="Shape 215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16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587776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161" name="Shape 2161"/>
          <p:cNvSpPr/>
          <p:nvPr/>
        </p:nvSpPr>
        <p:spPr>
          <a:xfrm>
            <a:off x="1600688" y="611016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2166" name="Group 2166"/>
          <p:cNvGrpSpPr/>
          <p:nvPr/>
        </p:nvGrpSpPr>
        <p:grpSpPr>
          <a:xfrm>
            <a:off x="3993939" y="4321549"/>
            <a:ext cx="1047610" cy="1359986"/>
            <a:chOff x="0" y="0"/>
            <a:chExt cx="1047609" cy="1359985"/>
          </a:xfrm>
        </p:grpSpPr>
        <p:sp>
          <p:nvSpPr>
            <p:cNvPr id="2162" name="Shape 216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65" name="Group 216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163" name="Shape 216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64" name="Shape 216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16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1297" y="542037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168" name="Shape 2168"/>
          <p:cNvSpPr/>
          <p:nvPr>
            <p:ph type="title"/>
          </p:nvPr>
        </p:nvSpPr>
        <p:spPr>
          <a:xfrm>
            <a:off x="7819610" y="98889"/>
            <a:ext cx="4693581" cy="1514005"/>
          </a:xfrm>
          <a:prstGeom prst="rect">
            <a:avLst/>
          </a:prstGeom>
        </p:spPr>
        <p:txBody>
          <a:bodyPr/>
          <a:lstStyle>
            <a:lvl1pPr algn="r" defTabSz="845311">
              <a:defRPr sz="4680"/>
            </a:lvl1pPr>
          </a:lstStyle>
          <a:p>
            <a:pPr/>
            <a:r>
              <a:t>BONOS DE RANGOS</a:t>
            </a:r>
          </a:p>
        </p:txBody>
      </p:sp>
      <p:sp>
        <p:nvSpPr>
          <p:cNvPr id="2169" name="Shape 2169"/>
          <p:cNvSpPr/>
          <p:nvPr/>
        </p:nvSpPr>
        <p:spPr>
          <a:xfrm>
            <a:off x="8751553" y="1803091"/>
            <a:ext cx="394729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DIAMANTE NEGRO</a:t>
            </a:r>
          </a:p>
        </p:txBody>
      </p:sp>
      <p:sp>
        <p:nvSpPr>
          <p:cNvPr id="2170" name="Shape 2170"/>
          <p:cNvSpPr/>
          <p:nvPr/>
        </p:nvSpPr>
        <p:spPr>
          <a:xfrm>
            <a:off x="1629084" y="7705035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sp>
        <p:nvSpPr>
          <p:cNvPr id="2171" name="Shape 2171"/>
          <p:cNvSpPr/>
          <p:nvPr/>
        </p:nvSpPr>
        <p:spPr>
          <a:xfrm>
            <a:off x="4287818" y="7810956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217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312" y="7031976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6327" y="708718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174" name="Shape 2174"/>
          <p:cNvSpPr/>
          <p:nvPr/>
        </p:nvSpPr>
        <p:spPr>
          <a:xfrm>
            <a:off x="3053739" y="548313"/>
            <a:ext cx="1141567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17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612" y="8347374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627" y="84025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1" name="Group 2181"/>
          <p:cNvGrpSpPr/>
          <p:nvPr/>
        </p:nvGrpSpPr>
        <p:grpSpPr>
          <a:xfrm>
            <a:off x="1594518" y="8798293"/>
            <a:ext cx="1047610" cy="1359986"/>
            <a:chOff x="0" y="0"/>
            <a:chExt cx="1047609" cy="1359985"/>
          </a:xfrm>
        </p:grpSpPr>
        <p:sp>
          <p:nvSpPr>
            <p:cNvPr id="2177" name="Shape 217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80" name="Group 218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178" name="Shape 217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79" name="Shape 217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186" name="Group 2186"/>
          <p:cNvGrpSpPr/>
          <p:nvPr/>
        </p:nvGrpSpPr>
        <p:grpSpPr>
          <a:xfrm>
            <a:off x="4099083" y="8864574"/>
            <a:ext cx="1047610" cy="1359986"/>
            <a:chOff x="0" y="0"/>
            <a:chExt cx="1047609" cy="1359985"/>
          </a:xfrm>
        </p:grpSpPr>
        <p:sp>
          <p:nvSpPr>
            <p:cNvPr id="2182" name="Shape 218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85" name="Group 218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183" name="Shape 218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84" name="Shape 218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2187" name="Shape 2187"/>
          <p:cNvSpPr/>
          <p:nvPr/>
        </p:nvSpPr>
        <p:spPr>
          <a:xfrm>
            <a:off x="4151526" y="6136085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2188" name="Shape 2188"/>
          <p:cNvSpPr/>
          <p:nvPr/>
        </p:nvSpPr>
        <p:spPr>
          <a:xfrm>
            <a:off x="9814933" y="4344500"/>
            <a:ext cx="2496771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500,000 MNX</a:t>
            </a:r>
          </a:p>
        </p:txBody>
      </p:sp>
      <p:grpSp>
        <p:nvGrpSpPr>
          <p:cNvPr id="2193" name="Group 2193"/>
          <p:cNvGrpSpPr/>
          <p:nvPr/>
        </p:nvGrpSpPr>
        <p:grpSpPr>
          <a:xfrm>
            <a:off x="1833154" y="3136466"/>
            <a:ext cx="729677" cy="729676"/>
            <a:chOff x="-9" y="-9"/>
            <a:chExt cx="729675" cy="729675"/>
          </a:xfrm>
        </p:grpSpPr>
        <p:sp>
          <p:nvSpPr>
            <p:cNvPr id="2189" name="Shape 2189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92" name="Group 2192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190" name="Shape 2190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91" name="Shape 2191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198" name="Group 2198"/>
          <p:cNvGrpSpPr/>
          <p:nvPr/>
        </p:nvGrpSpPr>
        <p:grpSpPr>
          <a:xfrm>
            <a:off x="4152906" y="3123265"/>
            <a:ext cx="729676" cy="729676"/>
            <a:chOff x="-9" y="-9"/>
            <a:chExt cx="729675" cy="729675"/>
          </a:xfrm>
        </p:grpSpPr>
        <p:sp>
          <p:nvSpPr>
            <p:cNvPr id="2194" name="Shape 2194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97" name="Group 2197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195" name="Shape 2195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96" name="Shape 2196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203" name="Group 2203"/>
          <p:cNvGrpSpPr/>
          <p:nvPr/>
        </p:nvGrpSpPr>
        <p:grpSpPr>
          <a:xfrm>
            <a:off x="1863769" y="2018494"/>
            <a:ext cx="655313" cy="655312"/>
            <a:chOff x="-8" y="-8"/>
            <a:chExt cx="655311" cy="655311"/>
          </a:xfrm>
        </p:grpSpPr>
        <p:sp>
          <p:nvSpPr>
            <p:cNvPr id="2199" name="Shape 2199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02" name="Group 2202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200" name="Shape 2200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01" name="Shape 2201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2208" name="Group 2208"/>
          <p:cNvGrpSpPr/>
          <p:nvPr/>
        </p:nvGrpSpPr>
        <p:grpSpPr>
          <a:xfrm>
            <a:off x="4190088" y="2000041"/>
            <a:ext cx="655312" cy="655312"/>
            <a:chOff x="-8" y="-8"/>
            <a:chExt cx="655311" cy="655311"/>
          </a:xfrm>
        </p:grpSpPr>
        <p:sp>
          <p:nvSpPr>
            <p:cNvPr id="2204" name="Shape 2204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07" name="Group 2207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205" name="Shape 2205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06" name="Shape 2206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20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3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147" y="2592923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211" name="Shape 2211"/>
          <p:cNvSpPr/>
          <p:nvPr/>
        </p:nvSpPr>
        <p:spPr>
          <a:xfrm>
            <a:off x="3446651" y="17796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1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7022" y="3899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7" name="Group 2217"/>
          <p:cNvGrpSpPr/>
          <p:nvPr/>
        </p:nvGrpSpPr>
        <p:grpSpPr>
          <a:xfrm>
            <a:off x="2756711" y="4466468"/>
            <a:ext cx="1047610" cy="1359986"/>
            <a:chOff x="0" y="0"/>
            <a:chExt cx="1047609" cy="1359985"/>
          </a:xfrm>
        </p:grpSpPr>
        <p:sp>
          <p:nvSpPr>
            <p:cNvPr id="2213" name="Shape 221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16" name="Group 221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214" name="Shape 221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15" name="Shape 221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21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7720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219" name="Shape 2219"/>
          <p:cNvSpPr/>
          <p:nvPr/>
        </p:nvSpPr>
        <p:spPr>
          <a:xfrm>
            <a:off x="2839081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2220" name="Shape 2220"/>
          <p:cNvSpPr/>
          <p:nvPr/>
        </p:nvSpPr>
        <p:spPr>
          <a:xfrm>
            <a:off x="2867477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222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705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1005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7" name="Group 2227"/>
          <p:cNvGrpSpPr/>
          <p:nvPr/>
        </p:nvGrpSpPr>
        <p:grpSpPr>
          <a:xfrm>
            <a:off x="2832911" y="8943212"/>
            <a:ext cx="1047610" cy="1359986"/>
            <a:chOff x="0" y="0"/>
            <a:chExt cx="1047609" cy="1359985"/>
          </a:xfrm>
        </p:grpSpPr>
        <p:sp>
          <p:nvSpPr>
            <p:cNvPr id="2223" name="Shape 222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26" name="Group 222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224" name="Shape 222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25" name="Shape 222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232" name="Group 2232"/>
          <p:cNvGrpSpPr/>
          <p:nvPr/>
        </p:nvGrpSpPr>
        <p:grpSpPr>
          <a:xfrm>
            <a:off x="3071548" y="3281385"/>
            <a:ext cx="729676" cy="729676"/>
            <a:chOff x="-9" y="-9"/>
            <a:chExt cx="729675" cy="729675"/>
          </a:xfrm>
        </p:grpSpPr>
        <p:sp>
          <p:nvSpPr>
            <p:cNvPr id="2228" name="Shape 2228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31" name="Group 2231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229" name="Shape 2229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30" name="Shape 2230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237" name="Group 2237"/>
          <p:cNvGrpSpPr/>
          <p:nvPr/>
        </p:nvGrpSpPr>
        <p:grpSpPr>
          <a:xfrm>
            <a:off x="3102162" y="2163413"/>
            <a:ext cx="655313" cy="655312"/>
            <a:chOff x="-8" y="-8"/>
            <a:chExt cx="655311" cy="655311"/>
          </a:xfrm>
        </p:grpSpPr>
        <p:sp>
          <p:nvSpPr>
            <p:cNvPr id="2233" name="Shape 2233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36" name="Group 2236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234" name="Shape 2234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35" name="Shape 2235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23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6222" y="2737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239" name="Shape 2239"/>
          <p:cNvSpPr/>
          <p:nvPr/>
        </p:nvSpPr>
        <p:spPr>
          <a:xfrm flipH="1" flipV="1">
            <a:off x="1191405" y="526936"/>
            <a:ext cx="854842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4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190" y="3899791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5" name="Group 2245"/>
          <p:cNvGrpSpPr/>
          <p:nvPr/>
        </p:nvGrpSpPr>
        <p:grpSpPr>
          <a:xfrm>
            <a:off x="45879" y="4466468"/>
            <a:ext cx="1047610" cy="1359986"/>
            <a:chOff x="0" y="0"/>
            <a:chExt cx="1047609" cy="1359985"/>
          </a:xfrm>
        </p:grpSpPr>
        <p:sp>
          <p:nvSpPr>
            <p:cNvPr id="2241" name="Shape 224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44" name="Group 224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242" name="Shape 224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43" name="Shape 224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24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888" y="573269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247" name="Shape 2247"/>
          <p:cNvSpPr/>
          <p:nvPr/>
        </p:nvSpPr>
        <p:spPr>
          <a:xfrm>
            <a:off x="128249" y="6255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2248" name="Shape 2248"/>
          <p:cNvSpPr/>
          <p:nvPr/>
        </p:nvSpPr>
        <p:spPr>
          <a:xfrm>
            <a:off x="156645" y="7849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224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873" y="7176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173" y="8492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5" name="Group 2255"/>
          <p:cNvGrpSpPr/>
          <p:nvPr/>
        </p:nvGrpSpPr>
        <p:grpSpPr>
          <a:xfrm>
            <a:off x="122079" y="8943212"/>
            <a:ext cx="1047610" cy="1359986"/>
            <a:chOff x="0" y="0"/>
            <a:chExt cx="1047609" cy="1359985"/>
          </a:xfrm>
        </p:grpSpPr>
        <p:sp>
          <p:nvSpPr>
            <p:cNvPr id="2251" name="Shape 225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54" name="Group 225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252" name="Shape 225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53" name="Shape 225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260" name="Group 2260"/>
          <p:cNvGrpSpPr/>
          <p:nvPr/>
        </p:nvGrpSpPr>
        <p:grpSpPr>
          <a:xfrm>
            <a:off x="360716" y="3281385"/>
            <a:ext cx="729676" cy="729676"/>
            <a:chOff x="-9" y="-9"/>
            <a:chExt cx="729675" cy="729675"/>
          </a:xfrm>
        </p:grpSpPr>
        <p:sp>
          <p:nvSpPr>
            <p:cNvPr id="2256" name="Shape 225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59" name="Group 225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257" name="Shape 225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58" name="Shape 225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265" name="Group 2265"/>
          <p:cNvGrpSpPr/>
          <p:nvPr/>
        </p:nvGrpSpPr>
        <p:grpSpPr>
          <a:xfrm>
            <a:off x="391331" y="2163413"/>
            <a:ext cx="655312" cy="655312"/>
            <a:chOff x="-8" y="-8"/>
            <a:chExt cx="655311" cy="655311"/>
          </a:xfrm>
        </p:grpSpPr>
        <p:sp>
          <p:nvSpPr>
            <p:cNvPr id="2261" name="Shape 2261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64" name="Group 2264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262" name="Shape 2262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63" name="Shape 2263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26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390" y="273784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1" name="Group 2271"/>
          <p:cNvGrpSpPr/>
          <p:nvPr/>
        </p:nvGrpSpPr>
        <p:grpSpPr>
          <a:xfrm>
            <a:off x="255523" y="170264"/>
            <a:ext cx="926928" cy="926928"/>
            <a:chOff x="-11" y="-11"/>
            <a:chExt cx="926926" cy="926926"/>
          </a:xfrm>
        </p:grpSpPr>
        <p:sp>
          <p:nvSpPr>
            <p:cNvPr id="2267" name="Shape 2267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70" name="Group 2270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268" name="Shape 2268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69" name="Shape 2269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276" name="Group 2276"/>
          <p:cNvGrpSpPr/>
          <p:nvPr/>
        </p:nvGrpSpPr>
        <p:grpSpPr>
          <a:xfrm>
            <a:off x="1592154" y="889802"/>
            <a:ext cx="926928" cy="926927"/>
            <a:chOff x="-11" y="-11"/>
            <a:chExt cx="926926" cy="926926"/>
          </a:xfrm>
        </p:grpSpPr>
        <p:sp>
          <p:nvSpPr>
            <p:cNvPr id="2272" name="Shape 2272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75" name="Group 2275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273" name="Shape 2273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74" name="Shape 2274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281" name="Group 2281"/>
          <p:cNvGrpSpPr/>
          <p:nvPr/>
        </p:nvGrpSpPr>
        <p:grpSpPr>
          <a:xfrm>
            <a:off x="2846566" y="780510"/>
            <a:ext cx="926927" cy="926927"/>
            <a:chOff x="-11" y="-11"/>
            <a:chExt cx="926926" cy="926926"/>
          </a:xfrm>
        </p:grpSpPr>
        <p:sp>
          <p:nvSpPr>
            <p:cNvPr id="2277" name="Shape 2277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80" name="Group 2280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278" name="Shape 2278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79" name="Shape 2279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286" name="Group 2286"/>
          <p:cNvGrpSpPr/>
          <p:nvPr/>
        </p:nvGrpSpPr>
        <p:grpSpPr>
          <a:xfrm>
            <a:off x="4290456" y="84850"/>
            <a:ext cx="926928" cy="926927"/>
            <a:chOff x="-11" y="-11"/>
            <a:chExt cx="926926" cy="926926"/>
          </a:xfrm>
        </p:grpSpPr>
        <p:sp>
          <p:nvSpPr>
            <p:cNvPr id="2282" name="Shape 2282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85" name="Group 2285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283" name="Shape 2283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84" name="Shape 2284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2287" name="Shape 2287"/>
          <p:cNvSpPr/>
          <p:nvPr/>
        </p:nvSpPr>
        <p:spPr>
          <a:xfrm>
            <a:off x="2118322" y="6620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88" name="Shape 2288"/>
          <p:cNvSpPr/>
          <p:nvPr/>
        </p:nvSpPr>
        <p:spPr>
          <a:xfrm>
            <a:off x="2907526" y="662075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89" name="Shape 2289"/>
          <p:cNvSpPr/>
          <p:nvPr/>
        </p:nvSpPr>
        <p:spPr>
          <a:xfrm>
            <a:off x="2055617" y="1705455"/>
            <a:ext cx="1" cy="38763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90" name="Shape 2290"/>
          <p:cNvSpPr/>
          <p:nvPr/>
        </p:nvSpPr>
        <p:spPr>
          <a:xfrm>
            <a:off x="4622888" y="1500428"/>
            <a:ext cx="1" cy="38763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91" name="Shape 2291"/>
          <p:cNvSpPr/>
          <p:nvPr/>
        </p:nvSpPr>
        <p:spPr>
          <a:xfrm flipH="1">
            <a:off x="569684" y="1436486"/>
            <a:ext cx="1" cy="38763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9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3953" y="3814250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7" name="Group 2297"/>
          <p:cNvGrpSpPr/>
          <p:nvPr/>
        </p:nvGrpSpPr>
        <p:grpSpPr>
          <a:xfrm>
            <a:off x="5312944" y="4380927"/>
            <a:ext cx="1047610" cy="1359986"/>
            <a:chOff x="0" y="0"/>
            <a:chExt cx="1047609" cy="1359985"/>
          </a:xfrm>
        </p:grpSpPr>
        <p:sp>
          <p:nvSpPr>
            <p:cNvPr id="2293" name="Shape 2293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96" name="Group 2296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294" name="Shape 2294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95" name="Shape 2295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29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0303" y="5479751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299" name="Shape 2299"/>
          <p:cNvSpPr/>
          <p:nvPr/>
        </p:nvSpPr>
        <p:spPr>
          <a:xfrm>
            <a:off x="5606823" y="7870334"/>
            <a:ext cx="642613" cy="77259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230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5333" y="7146566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2633" y="8461965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6" name="Group 2306"/>
          <p:cNvGrpSpPr/>
          <p:nvPr/>
        </p:nvGrpSpPr>
        <p:grpSpPr>
          <a:xfrm>
            <a:off x="5418088" y="8923952"/>
            <a:ext cx="1047610" cy="1359986"/>
            <a:chOff x="0" y="0"/>
            <a:chExt cx="1047609" cy="1359985"/>
          </a:xfrm>
        </p:grpSpPr>
        <p:sp>
          <p:nvSpPr>
            <p:cNvPr id="2302" name="Shape 230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05" name="Group 230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303" name="Shape 230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04" name="Shape 230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2307" name="Shape 2307"/>
          <p:cNvSpPr/>
          <p:nvPr/>
        </p:nvSpPr>
        <p:spPr>
          <a:xfrm>
            <a:off x="5470531" y="6195463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2312" name="Group 2312"/>
          <p:cNvGrpSpPr/>
          <p:nvPr/>
        </p:nvGrpSpPr>
        <p:grpSpPr>
          <a:xfrm>
            <a:off x="5471911" y="3182643"/>
            <a:ext cx="729676" cy="729676"/>
            <a:chOff x="-9" y="-9"/>
            <a:chExt cx="729675" cy="729675"/>
          </a:xfrm>
        </p:grpSpPr>
        <p:sp>
          <p:nvSpPr>
            <p:cNvPr id="2308" name="Shape 2308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11" name="Group 2311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309" name="Shape 2309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10" name="Shape 2310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317" name="Group 2317"/>
          <p:cNvGrpSpPr/>
          <p:nvPr/>
        </p:nvGrpSpPr>
        <p:grpSpPr>
          <a:xfrm>
            <a:off x="5509093" y="2059419"/>
            <a:ext cx="655312" cy="655312"/>
            <a:chOff x="-8" y="-8"/>
            <a:chExt cx="655311" cy="655311"/>
          </a:xfrm>
        </p:grpSpPr>
        <p:sp>
          <p:nvSpPr>
            <p:cNvPr id="2313" name="Shape 2313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16" name="Group 2316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314" name="Shape 2314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15" name="Shape 2315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31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3153" y="2652301"/>
            <a:ext cx="405593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3" name="Group 2323"/>
          <p:cNvGrpSpPr/>
          <p:nvPr/>
        </p:nvGrpSpPr>
        <p:grpSpPr>
          <a:xfrm>
            <a:off x="5609462" y="144228"/>
            <a:ext cx="926927" cy="926927"/>
            <a:chOff x="-11" y="-11"/>
            <a:chExt cx="926926" cy="926926"/>
          </a:xfrm>
        </p:grpSpPr>
        <p:sp>
          <p:nvSpPr>
            <p:cNvPr id="2319" name="Shape 2319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22" name="Group 2322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320" name="Shape 2320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21" name="Shape 2321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2324" name="Shape 2324"/>
          <p:cNvSpPr/>
          <p:nvPr/>
        </p:nvSpPr>
        <p:spPr>
          <a:xfrm>
            <a:off x="5941893" y="1559806"/>
            <a:ext cx="1" cy="38763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32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7897" y="3800706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0" name="Group 2330"/>
          <p:cNvGrpSpPr/>
          <p:nvPr/>
        </p:nvGrpSpPr>
        <p:grpSpPr>
          <a:xfrm>
            <a:off x="6486889" y="4367383"/>
            <a:ext cx="1047610" cy="1359986"/>
            <a:chOff x="0" y="0"/>
            <a:chExt cx="1047609" cy="1359985"/>
          </a:xfrm>
        </p:grpSpPr>
        <p:sp>
          <p:nvSpPr>
            <p:cNvPr id="2326" name="Shape 232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29" name="Group 232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327" name="Shape 232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28" name="Shape 232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33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247" y="5466207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332" name="Shape 2332"/>
          <p:cNvSpPr/>
          <p:nvPr/>
        </p:nvSpPr>
        <p:spPr>
          <a:xfrm>
            <a:off x="6780768" y="7856790"/>
            <a:ext cx="642612" cy="77259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233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9277" y="7133023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6577" y="8448422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9" name="Group 2339"/>
          <p:cNvGrpSpPr/>
          <p:nvPr/>
        </p:nvGrpSpPr>
        <p:grpSpPr>
          <a:xfrm>
            <a:off x="6592033" y="8910408"/>
            <a:ext cx="1047610" cy="1359987"/>
            <a:chOff x="0" y="0"/>
            <a:chExt cx="1047609" cy="1359985"/>
          </a:xfrm>
        </p:grpSpPr>
        <p:sp>
          <p:nvSpPr>
            <p:cNvPr id="2335" name="Shape 233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38" name="Group 233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336" name="Shape 233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37" name="Shape 233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sp>
        <p:nvSpPr>
          <p:cNvPr id="2340" name="Shape 2340"/>
          <p:cNvSpPr/>
          <p:nvPr/>
        </p:nvSpPr>
        <p:spPr>
          <a:xfrm>
            <a:off x="6644475" y="6181919"/>
            <a:ext cx="854842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</a:t>
            </a:r>
          </a:p>
        </p:txBody>
      </p:sp>
      <p:grpSp>
        <p:nvGrpSpPr>
          <p:cNvPr id="2345" name="Group 2345"/>
          <p:cNvGrpSpPr/>
          <p:nvPr/>
        </p:nvGrpSpPr>
        <p:grpSpPr>
          <a:xfrm>
            <a:off x="6645855" y="3169099"/>
            <a:ext cx="729676" cy="729676"/>
            <a:chOff x="-9" y="-9"/>
            <a:chExt cx="729675" cy="729675"/>
          </a:xfrm>
        </p:grpSpPr>
        <p:sp>
          <p:nvSpPr>
            <p:cNvPr id="2341" name="Shape 2341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44" name="Group 2344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342" name="Shape 2342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43" name="Shape 2343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350" name="Group 2350"/>
          <p:cNvGrpSpPr/>
          <p:nvPr/>
        </p:nvGrpSpPr>
        <p:grpSpPr>
          <a:xfrm>
            <a:off x="6683038" y="2045875"/>
            <a:ext cx="655312" cy="655312"/>
            <a:chOff x="-8" y="-8"/>
            <a:chExt cx="655311" cy="655311"/>
          </a:xfrm>
        </p:grpSpPr>
        <p:sp>
          <p:nvSpPr>
            <p:cNvPr id="2346" name="Shape 2346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49" name="Group 2349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347" name="Shape 2347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48" name="Shape 2348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35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7097" y="2638758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6" name="Group 2356"/>
          <p:cNvGrpSpPr/>
          <p:nvPr/>
        </p:nvGrpSpPr>
        <p:grpSpPr>
          <a:xfrm>
            <a:off x="6783406" y="130684"/>
            <a:ext cx="926928" cy="926927"/>
            <a:chOff x="-11" y="-11"/>
            <a:chExt cx="926926" cy="926926"/>
          </a:xfrm>
        </p:grpSpPr>
        <p:sp>
          <p:nvSpPr>
            <p:cNvPr id="2352" name="Shape 2352"/>
            <p:cNvSpPr/>
            <p:nvPr/>
          </p:nvSpPr>
          <p:spPr>
            <a:xfrm>
              <a:off x="-12" y="-12"/>
              <a:ext cx="926927" cy="92692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55" name="Group 2355"/>
            <p:cNvGrpSpPr/>
            <p:nvPr/>
          </p:nvGrpSpPr>
          <p:grpSpPr>
            <a:xfrm>
              <a:off x="34870" y="93162"/>
              <a:ext cx="791780" cy="778973"/>
              <a:chOff x="56692" y="0"/>
              <a:chExt cx="791778" cy="778972"/>
            </a:xfrm>
          </p:grpSpPr>
          <p:sp>
            <p:nvSpPr>
              <p:cNvPr id="2353" name="Shape 2353"/>
              <p:cNvSpPr/>
              <p:nvPr/>
            </p:nvSpPr>
            <p:spPr>
              <a:xfrm>
                <a:off x="124235" y="195038"/>
                <a:ext cx="708879" cy="388896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54" name="Shape 2354"/>
              <p:cNvSpPr/>
              <p:nvPr/>
            </p:nvSpPr>
            <p:spPr>
              <a:xfrm>
                <a:off x="56692" y="0"/>
                <a:ext cx="791779" cy="7789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2357" name="Shape 2357"/>
          <p:cNvSpPr/>
          <p:nvPr/>
        </p:nvSpPr>
        <p:spPr>
          <a:xfrm>
            <a:off x="7115837" y="1546262"/>
            <a:ext cx="1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58" name="Shape 2358"/>
          <p:cNvSpPr/>
          <p:nvPr/>
        </p:nvSpPr>
        <p:spPr>
          <a:xfrm>
            <a:off x="8849892" y="2800796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1568</a:t>
            </a:r>
          </a:p>
          <a:p>
            <a:pPr/>
            <a:r>
              <a:t>VG:360000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7" dur="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1" dur="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5" dur="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00"/>
                            </p:stCondLst>
                            <p:childTnLst>
                              <p:par>
                                <p:cTn id="207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9" dur="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Class="entr" nodeType="afterEffect" presetSubtype="9" presetID="15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2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Class="entr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0" dur="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Class="entr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4" dur="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Class="entr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7" fill="hold"/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8" dur="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Class="entr" nodeType="afterEffect" presetSubtype="9" presetID="15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0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0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0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0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Class="entr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9" dur="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Class="entr" nodeType="afterEffect" presetID="9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3" dur="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Class="entr" nodeType="afterEffect" presetID="9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7" dur="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00"/>
                            </p:stCondLst>
                            <p:childTnLst>
                              <p:par>
                                <p:cTn id="249" presetClass="entr" nodeType="afterEffect" presetID="9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1" dur="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00"/>
                            </p:stCondLst>
                            <p:childTnLst>
                              <p:par>
                                <p:cTn id="253" presetClass="entr" nodeType="afterEffect" presetID="9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4" fill="hold"/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5" dur="0"/>
                                        <p:tgtEl>
                                          <p:spTgt spid="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Class="entr" nodeType="afterEffect" presetSubtype="9" presetID="15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8" fill="hold"/>
                                        <p:tgtEl>
                                          <p:spTgt spid="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0" fill="hold"/>
                                        <p:tgtEl>
                                          <p:spTgt spid="2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0" fill="hold"/>
                                        <p:tgtEl>
                                          <p:spTgt spid="2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0" fill="hold"/>
                                        <p:tgtEl>
                                          <p:spTgt spid="2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0" fill="hold"/>
                                        <p:tgtEl>
                                          <p:spTgt spid="2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000"/>
                            </p:stCondLst>
                            <p:childTnLst>
                              <p:par>
                                <p:cTn id="264" presetClass="entr" nodeType="afterEffect" presetID="9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6" dur="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000"/>
                            </p:stCondLst>
                            <p:childTnLst>
                              <p:par>
                                <p:cTn id="268" presetClass="entr" nodeType="afterEffect" presetID="9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9" fill="hold"/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0" dur="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000"/>
                            </p:stCondLst>
                            <p:childTnLst>
                              <p:par>
                                <p:cTn id="272" presetClass="entr" nodeType="afterEffect" presetID="9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3" fill="hold"/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4" dur="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Class="entr" nodeType="afterEffect" presetSubtype="9" presetID="15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0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0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0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0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3" presetClass="entr" nodeType="afterEffect" presetID="9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4" fill="hold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5" dur="0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000"/>
                            </p:stCondLst>
                            <p:childTnLst>
                              <p:par>
                                <p:cTn id="287" presetClass="entr" nodeType="afterEffect" presetID="9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8" fill="hold"/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9" dur="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000"/>
                            </p:stCondLst>
                            <p:childTnLst>
                              <p:par>
                                <p:cTn id="291" presetClass="entr" nodeType="afterEffect" presetID="9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2" fill="hold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3" dur="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000"/>
                            </p:stCondLst>
                            <p:childTnLst>
                              <p:par>
                                <p:cTn id="295" presetClass="entr" nodeType="afterEffect" presetID="9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6" fill="hold"/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7" dur="0"/>
                                        <p:tgtEl>
                                          <p:spTgt spid="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2" grpId="51"/>
      <p:bldP build="whole" bldLvl="1" animBg="1" rev="0" advAuto="0" spid="2323" grpId="54"/>
      <p:bldP build="whole" bldLvl="1" animBg="1" rev="0" advAuto="0" spid="2237" grpId="30"/>
      <p:bldP build="whole" bldLvl="1" animBg="1" rev="0" advAuto="0" spid="2297" grpId="46"/>
      <p:bldP build="whole" bldLvl="1" animBg="1" rev="0" advAuto="0" spid="2154" grpId="4"/>
      <p:bldP build="whole" bldLvl="1" animBg="1" rev="0" advAuto="0" spid="2232" grpId="29"/>
      <p:bldP build="whole" bldLvl="1" animBg="1" rev="0" advAuto="0" spid="2240" grpId="32"/>
      <p:bldP build="whole" bldLvl="1" animBg="1" rev="0" advAuto="0" spid="2318" grpId="53"/>
      <p:bldP build="whole" bldLvl="1" animBg="1" rev="0" advAuto="0" spid="2330" grpId="56"/>
      <p:bldP build="whole" bldLvl="1" animBg="1" rev="0" advAuto="0" spid="2266" grpId="40"/>
      <p:bldP build="whole" bldLvl="1" animBg="1" rev="0" advAuto="0" spid="2193" grpId="17"/>
      <p:bldP build="whole" bldLvl="1" animBg="1" rev="0" advAuto="0" spid="2350" grpId="62"/>
      <p:bldP build="whole" bldLvl="1" animBg="1" rev="0" advAuto="0" spid="2301" grpId="49"/>
      <p:bldP build="whole" bldLvl="1" animBg="1" rev="0" advAuto="0" spid="2210" grpId="22"/>
      <p:bldP build="whole" bldLvl="1" animBg="1" rev="0" advAuto="0" spid="2356" grpId="64"/>
      <p:bldP build="whole" bldLvl="1" animBg="1" rev="0" advAuto="0" spid="2271" grpId="41"/>
      <p:bldP build="whole" bldLvl="1" animBg="1" rev="0" advAuto="0" spid="2172" grpId="11"/>
      <p:bldP build="whole" bldLvl="1" animBg="1" rev="0" advAuto="0" spid="2160" grpId="6"/>
      <p:bldP build="whole" bldLvl="1" animBg="1" rev="0" advAuto="0" spid="2286" grpId="44"/>
      <p:bldP build="whole" bldLvl="1" animBg="1" rev="0" advAuto="0" spid="2198" grpId="18"/>
      <p:bldP build="whole" bldLvl="1" animBg="1" rev="0" advAuto="0" spid="2250" grpId="36"/>
      <p:bldP build="whole" bldLvl="1" animBg="1" rev="0" advAuto="0" spid="2255" grpId="37"/>
      <p:bldP build="whole" bldLvl="1" animBg="1" rev="0" advAuto="0" spid="2298" grpId="47"/>
      <p:bldP build="whole" bldLvl="1" animBg="1" rev="0" advAuto="0" spid="2306" grpId="50"/>
      <p:bldP build="whole" bldLvl="1" animBg="1" rev="0" advAuto="0" spid="2168" grpId="10"/>
      <p:bldP build="whole" bldLvl="1" animBg="1" rev="0" advAuto="0" spid="2292" grpId="45"/>
      <p:bldP build="whole" bldLvl="1" animBg="1" rev="0" advAuto="0" spid="2276" grpId="42"/>
      <p:bldP build="whole" bldLvl="1" animBg="1" rev="0" advAuto="0" spid="2227" grpId="28"/>
      <p:bldP build="whole" bldLvl="1" animBg="1" rev="0" advAuto="0" spid="2265" grpId="39"/>
      <p:bldP build="whole" bldLvl="1" animBg="1" rev="0" advAuto="0" spid="2246" grpId="34"/>
      <p:bldP build="whole" bldLvl="1" animBg="1" rev="0" advAuto="0" spid="2167" grpId="8"/>
      <p:bldP build="whole" bldLvl="1" animBg="1" rev="0" advAuto="0" spid="2331" grpId="57"/>
      <p:bldP build="whole" bldLvl="1" animBg="1" rev="0" advAuto="0" spid="2169" grpId="9"/>
      <p:bldP build="whole" bldLvl="1" animBg="1" rev="0" advAuto="0" spid="2176" grpId="14"/>
      <p:bldP build="whole" bldLvl="1" animBg="1" rev="0" advAuto="0" spid="2218" grpId="25"/>
      <p:bldP build="whole" bldLvl="1" animBg="1" rev="0" advAuto="0" spid="2159" grpId="5"/>
      <p:bldP build="whole" bldLvl="1" animBg="1" rev="0" advAuto="0" spid="2209" grpId="21"/>
      <p:bldP build="whole" bldLvl="1" animBg="1" rev="0" advAuto="0" spid="2151" grpId="2"/>
      <p:bldP build="whole" bldLvl="1" animBg="1" rev="0" advAuto="0" spid="2249" grpId="35"/>
      <p:bldP build="whole" bldLvl="1" animBg="1" rev="0" advAuto="0" spid="2333" grpId="58"/>
      <p:bldP build="whole" bldLvl="1" animBg="1" rev="0" advAuto="0" spid="2175" grpId="13"/>
      <p:bldP build="whole" bldLvl="1" animBg="1" rev="0" advAuto="0" spid="2345" grpId="61"/>
      <p:bldP build="whole" bldLvl="1" animBg="1" rev="0" advAuto="0" spid="2245" grpId="33"/>
      <p:bldP build="whole" bldLvl="1" animBg="1" rev="0" advAuto="0" spid="2203" grpId="19"/>
      <p:bldP build="whole" bldLvl="1" animBg="1" rev="0" advAuto="0" spid="2150" grpId="1"/>
      <p:bldP build="whole" bldLvl="1" animBg="1" rev="0" advAuto="0" spid="2300" grpId="48"/>
      <p:bldP build="whole" bldLvl="1" animBg="1" rev="0" advAuto="0" spid="2186" grpId="16"/>
      <p:bldP build="whole" bldLvl="1" animBg="1" rev="0" advAuto="0" spid="2317" grpId="52"/>
      <p:bldP build="whole" bldLvl="1" animBg="1" rev="0" advAuto="0" spid="2238" grpId="31"/>
      <p:bldP build="whole" bldLvl="1" animBg="1" rev="0" advAuto="0" spid="2153" grpId="3"/>
      <p:bldP build="whole" bldLvl="1" animBg="1" rev="0" advAuto="0" spid="2325" grpId="55"/>
      <p:bldP build="whole" bldLvl="1" animBg="1" rev="0" advAuto="0" spid="2222" grpId="27"/>
      <p:bldP build="whole" bldLvl="1" animBg="1" rev="0" advAuto="0" spid="2351" grpId="63"/>
      <p:bldP build="whole" bldLvl="1" animBg="1" rev="0" advAuto="0" spid="2173" grpId="12"/>
      <p:bldP build="whole" bldLvl="1" animBg="1" rev="0" advAuto="0" spid="2166" grpId="7"/>
      <p:bldP build="whole" bldLvl="1" animBg="1" rev="0" advAuto="0" spid="2334" grpId="59"/>
      <p:bldP build="whole" bldLvl="1" animBg="1" rev="0" advAuto="0" spid="2339" grpId="60"/>
      <p:bldP build="whole" bldLvl="1" animBg="1" rev="0" advAuto="0" spid="2217" grpId="24"/>
      <p:bldP build="whole" bldLvl="1" animBg="1" rev="0" advAuto="0" spid="2181" grpId="15"/>
      <p:bldP build="whole" bldLvl="1" animBg="1" rev="0" advAuto="0" spid="2260" grpId="38"/>
      <p:bldP build="whole" bldLvl="1" animBg="1" rev="0" advAuto="0" spid="2212" grpId="23"/>
      <p:bldP build="whole" bldLvl="1" animBg="1" rev="0" advAuto="0" spid="2281" grpId="43"/>
      <p:bldP build="whole" bldLvl="1" animBg="1" rev="0" advAuto="0" spid="2221" grpId="26"/>
      <p:bldP build="whole" bldLvl="1" animBg="1" rev="0" advAuto="0" spid="2208" grpId="2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3" name="Group 2363"/>
          <p:cNvGrpSpPr/>
          <p:nvPr/>
        </p:nvGrpSpPr>
        <p:grpSpPr>
          <a:xfrm>
            <a:off x="3041277" y="69582"/>
            <a:ext cx="810748" cy="806982"/>
            <a:chOff x="0" y="4719"/>
            <a:chExt cx="810747" cy="806981"/>
          </a:xfrm>
        </p:grpSpPr>
        <p:sp>
          <p:nvSpPr>
            <p:cNvPr id="2360" name="Shape 2360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364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2365" name="Shape 2365"/>
          <p:cNvSpPr/>
          <p:nvPr>
            <p:ph type="title"/>
          </p:nvPr>
        </p:nvSpPr>
        <p:spPr>
          <a:xfrm>
            <a:off x="6775647" y="-69305"/>
            <a:ext cx="6165654" cy="1514005"/>
          </a:xfrm>
          <a:prstGeom prst="rect">
            <a:avLst/>
          </a:prstGeom>
        </p:spPr>
        <p:txBody>
          <a:bodyPr/>
          <a:lstStyle>
            <a:lvl1pPr algn="r" defTabSz="1014374">
              <a:defRPr sz="5615"/>
            </a:lvl1pPr>
          </a:lstStyle>
          <a:p>
            <a:pPr/>
            <a:r>
              <a:t>BONOS DE RANGOS</a:t>
            </a:r>
          </a:p>
        </p:txBody>
      </p:sp>
      <p:sp>
        <p:nvSpPr>
          <p:cNvPr id="2366" name="Shape 2366"/>
          <p:cNvSpPr/>
          <p:nvPr/>
        </p:nvSpPr>
        <p:spPr>
          <a:xfrm>
            <a:off x="7958881" y="1033844"/>
            <a:ext cx="499803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PRESIDENTE REGIONAL</a:t>
            </a:r>
          </a:p>
        </p:txBody>
      </p:sp>
      <p:sp>
        <p:nvSpPr>
          <p:cNvPr id="2367" name="Shape 2367"/>
          <p:cNvSpPr/>
          <p:nvPr/>
        </p:nvSpPr>
        <p:spPr>
          <a:xfrm>
            <a:off x="8314621" y="5073700"/>
            <a:ext cx="2825955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1,000,000 MNX</a:t>
            </a:r>
          </a:p>
        </p:txBody>
      </p:sp>
      <p:sp>
        <p:nvSpPr>
          <p:cNvPr id="2368" name="Shape 2368"/>
          <p:cNvSpPr/>
          <p:nvPr/>
        </p:nvSpPr>
        <p:spPr>
          <a:xfrm flipH="1" flipV="1">
            <a:off x="1826858" y="469082"/>
            <a:ext cx="1159805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36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142" y="3264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4" name="Group 2374"/>
          <p:cNvGrpSpPr/>
          <p:nvPr/>
        </p:nvGrpSpPr>
        <p:grpSpPr>
          <a:xfrm>
            <a:off x="61831" y="3831468"/>
            <a:ext cx="1047610" cy="1359986"/>
            <a:chOff x="0" y="0"/>
            <a:chExt cx="1047609" cy="1359985"/>
          </a:xfrm>
        </p:grpSpPr>
        <p:sp>
          <p:nvSpPr>
            <p:cNvPr id="2370" name="Shape 237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73" name="Group 237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371" name="Shape 237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72" name="Shape 237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37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39" y="5097695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376" name="Shape 2376"/>
          <p:cNvSpPr/>
          <p:nvPr/>
        </p:nvSpPr>
        <p:spPr>
          <a:xfrm>
            <a:off x="144201" y="5620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377" name="Shape 2377"/>
          <p:cNvSpPr/>
          <p:nvPr/>
        </p:nvSpPr>
        <p:spPr>
          <a:xfrm>
            <a:off x="172597" y="7214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37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825" y="6541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125" y="7857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4" name="Group 2384"/>
          <p:cNvGrpSpPr/>
          <p:nvPr/>
        </p:nvGrpSpPr>
        <p:grpSpPr>
          <a:xfrm>
            <a:off x="138031" y="8308212"/>
            <a:ext cx="1047610" cy="1359986"/>
            <a:chOff x="0" y="0"/>
            <a:chExt cx="1047609" cy="1359985"/>
          </a:xfrm>
        </p:grpSpPr>
        <p:sp>
          <p:nvSpPr>
            <p:cNvPr id="2380" name="Shape 238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83" name="Group 238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381" name="Shape 238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82" name="Shape 238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389" name="Group 2389"/>
          <p:cNvGrpSpPr/>
          <p:nvPr/>
        </p:nvGrpSpPr>
        <p:grpSpPr>
          <a:xfrm>
            <a:off x="376667" y="2646385"/>
            <a:ext cx="729677" cy="729676"/>
            <a:chOff x="-9" y="-9"/>
            <a:chExt cx="729675" cy="729675"/>
          </a:xfrm>
        </p:grpSpPr>
        <p:sp>
          <p:nvSpPr>
            <p:cNvPr id="2385" name="Shape 2385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88" name="Group 2388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386" name="Shape 2386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87" name="Shape 2387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394" name="Group 2394"/>
          <p:cNvGrpSpPr/>
          <p:nvPr/>
        </p:nvGrpSpPr>
        <p:grpSpPr>
          <a:xfrm>
            <a:off x="407282" y="1528413"/>
            <a:ext cx="655313" cy="655312"/>
            <a:chOff x="-8" y="-8"/>
            <a:chExt cx="655311" cy="655311"/>
          </a:xfrm>
        </p:grpSpPr>
        <p:sp>
          <p:nvSpPr>
            <p:cNvPr id="2390" name="Shape 2390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93" name="Group 2393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391" name="Shape 2391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92" name="Shape 2392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39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42" y="2102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396" name="Shape 2396"/>
          <p:cNvSpPr/>
          <p:nvPr/>
        </p:nvSpPr>
        <p:spPr>
          <a:xfrm>
            <a:off x="783812" y="1244515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97" name="Shape 2397"/>
          <p:cNvSpPr/>
          <p:nvPr/>
        </p:nvSpPr>
        <p:spPr>
          <a:xfrm>
            <a:off x="502243" y="44221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sp>
        <p:nvSpPr>
          <p:cNvPr id="2398" name="Shape 2398"/>
          <p:cNvSpPr/>
          <p:nvPr/>
        </p:nvSpPr>
        <p:spPr>
          <a:xfrm>
            <a:off x="5315543" y="-119632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sp>
        <p:nvSpPr>
          <p:cNvPr id="2399" name="Shape 2399"/>
          <p:cNvSpPr/>
          <p:nvPr/>
        </p:nvSpPr>
        <p:spPr>
          <a:xfrm flipV="1">
            <a:off x="3932563" y="492483"/>
            <a:ext cx="1171872" cy="123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0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5642" y="320593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5" name="Group 2405"/>
          <p:cNvGrpSpPr/>
          <p:nvPr/>
        </p:nvGrpSpPr>
        <p:grpSpPr>
          <a:xfrm>
            <a:off x="5205331" y="3772611"/>
            <a:ext cx="1047610" cy="1359986"/>
            <a:chOff x="0" y="0"/>
            <a:chExt cx="1047609" cy="1359985"/>
          </a:xfrm>
        </p:grpSpPr>
        <p:sp>
          <p:nvSpPr>
            <p:cNvPr id="2401" name="Shape 240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04" name="Group 240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402" name="Shape 240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03" name="Shape 240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40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6339" y="5038838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7" name="Shape 2407"/>
          <p:cNvSpPr/>
          <p:nvPr/>
        </p:nvSpPr>
        <p:spPr>
          <a:xfrm>
            <a:off x="5287701" y="5561231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408" name="Shape 2408"/>
          <p:cNvSpPr/>
          <p:nvPr/>
        </p:nvSpPr>
        <p:spPr>
          <a:xfrm>
            <a:off x="5316097" y="7156097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40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2325" y="6483038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9625" y="7798437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15" name="Group 2415"/>
          <p:cNvGrpSpPr/>
          <p:nvPr/>
        </p:nvGrpSpPr>
        <p:grpSpPr>
          <a:xfrm>
            <a:off x="5281531" y="8249355"/>
            <a:ext cx="1047610" cy="1359986"/>
            <a:chOff x="0" y="0"/>
            <a:chExt cx="1047609" cy="1359985"/>
          </a:xfrm>
        </p:grpSpPr>
        <p:sp>
          <p:nvSpPr>
            <p:cNvPr id="2411" name="Shape 241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14" name="Group 241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412" name="Shape 241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13" name="Shape 241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420" name="Group 2420"/>
          <p:cNvGrpSpPr/>
          <p:nvPr/>
        </p:nvGrpSpPr>
        <p:grpSpPr>
          <a:xfrm>
            <a:off x="5520167" y="2587528"/>
            <a:ext cx="729676" cy="729676"/>
            <a:chOff x="-9" y="-9"/>
            <a:chExt cx="729675" cy="729675"/>
          </a:xfrm>
        </p:grpSpPr>
        <p:sp>
          <p:nvSpPr>
            <p:cNvPr id="2416" name="Shape 241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19" name="Group 241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417" name="Shape 241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18" name="Shape 241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425" name="Group 2425"/>
          <p:cNvGrpSpPr/>
          <p:nvPr/>
        </p:nvGrpSpPr>
        <p:grpSpPr>
          <a:xfrm>
            <a:off x="5550782" y="1469556"/>
            <a:ext cx="655313" cy="655312"/>
            <a:chOff x="-8" y="-8"/>
            <a:chExt cx="655311" cy="655311"/>
          </a:xfrm>
        </p:grpSpPr>
        <p:sp>
          <p:nvSpPr>
            <p:cNvPr id="2421" name="Shape 2421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24" name="Group 2424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422" name="Shape 2422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23" name="Shape 2423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42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4842" y="2043986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427" name="Shape 2427"/>
          <p:cNvSpPr/>
          <p:nvPr/>
        </p:nvSpPr>
        <p:spPr>
          <a:xfrm>
            <a:off x="5927312" y="1185659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28" name="Shape 2428"/>
          <p:cNvSpPr/>
          <p:nvPr/>
        </p:nvSpPr>
        <p:spPr>
          <a:xfrm>
            <a:off x="8849892" y="2800796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2612</a:t>
            </a:r>
          </a:p>
          <a:p>
            <a:pPr/>
            <a:r>
              <a:t>VG:500000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1" dur="1000"/>
                                        <p:tgtEl>
                                          <p:spTgt spid="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0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0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0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0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0"/>
                                        <p:tgtEl>
                                          <p:spTgt spid="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2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2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2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2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6" grpId="16"/>
      <p:bldP build="whole" bldLvl="1" animBg="1" rev="0" advAuto="0" spid="2420" grpId="20"/>
      <p:bldP build="whole" bldLvl="1" animBg="1" rev="0" advAuto="0" spid="2374" grpId="6"/>
      <p:bldP build="whole" bldLvl="1" animBg="1" rev="0" advAuto="0" spid="2369" grpId="5"/>
      <p:bldP build="whole" bldLvl="1" animBg="1" rev="0" advAuto="0" spid="2410" grpId="18"/>
      <p:bldP build="whole" bldLvl="1" animBg="1" rev="0" advAuto="0" spid="2415" grpId="19"/>
      <p:bldP build="whole" bldLvl="1" animBg="1" rev="0" advAuto="0" spid="2375" grpId="7"/>
      <p:bldP build="whole" bldLvl="1" animBg="1" rev="0" advAuto="0" spid="2384" grpId="10"/>
      <p:bldP build="whole" bldLvl="1" animBg="1" rev="0" advAuto="0" spid="2378" grpId="8"/>
      <p:bldP build="whole" bldLvl="1" animBg="1" rev="0" advAuto="0" spid="2409" grpId="17"/>
      <p:bldP build="whole" bldLvl="1" animBg="1" rev="0" advAuto="0" spid="2425" grpId="21"/>
      <p:bldP build="whole" bldLvl="1" animBg="1" rev="0" advAuto="0" spid="2366" grpId="3"/>
      <p:bldP build="whole" bldLvl="1" animBg="1" rev="0" advAuto="0" spid="2363" grpId="1"/>
      <p:bldP build="whole" bldLvl="1" animBg="1" rev="0" advAuto="0" spid="2364" grpId="2"/>
      <p:bldP build="whole" bldLvl="1" animBg="1" rev="0" advAuto="0" spid="2400" grpId="14"/>
      <p:bldP build="whole" bldLvl="1" animBg="1" rev="0" advAuto="0" spid="2426" grpId="22"/>
      <p:bldP build="whole" bldLvl="1" animBg="1" rev="0" advAuto="0" spid="2389" grpId="11"/>
      <p:bldP build="whole" bldLvl="1" animBg="1" rev="0" advAuto="0" spid="2394" grpId="12"/>
      <p:bldP build="whole" bldLvl="1" animBg="1" rev="0" advAuto="0" spid="2405" grpId="15"/>
      <p:bldP build="whole" bldLvl="1" animBg="1" rev="0" advAuto="0" spid="2365" grpId="4"/>
      <p:bldP build="whole" bldLvl="1" animBg="1" rev="0" advAuto="0" spid="2379" grpId="9"/>
      <p:bldP build="whole" bldLvl="1" animBg="1" rev="0" advAuto="0" spid="2395" grpId="1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3" name="Group 2433"/>
          <p:cNvGrpSpPr/>
          <p:nvPr/>
        </p:nvGrpSpPr>
        <p:grpSpPr>
          <a:xfrm>
            <a:off x="3041277" y="69582"/>
            <a:ext cx="810748" cy="806982"/>
            <a:chOff x="0" y="4719"/>
            <a:chExt cx="810747" cy="806981"/>
          </a:xfrm>
        </p:grpSpPr>
        <p:sp>
          <p:nvSpPr>
            <p:cNvPr id="2430" name="Shape 2430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31" name="Shape 2431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432" name="Shape 2432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434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2435" name="Shape 2435"/>
          <p:cNvSpPr/>
          <p:nvPr>
            <p:ph type="title"/>
          </p:nvPr>
        </p:nvSpPr>
        <p:spPr>
          <a:xfrm>
            <a:off x="6775647" y="-69305"/>
            <a:ext cx="6165654" cy="1514005"/>
          </a:xfrm>
          <a:prstGeom prst="rect">
            <a:avLst/>
          </a:prstGeom>
        </p:spPr>
        <p:txBody>
          <a:bodyPr/>
          <a:lstStyle>
            <a:lvl1pPr algn="r" defTabSz="1014374">
              <a:defRPr sz="5615"/>
            </a:lvl1pPr>
          </a:lstStyle>
          <a:p>
            <a:pPr/>
            <a:r>
              <a:t>BONOS DE RANGOS</a:t>
            </a:r>
          </a:p>
        </p:txBody>
      </p:sp>
      <p:sp>
        <p:nvSpPr>
          <p:cNvPr id="2436" name="Shape 2436"/>
          <p:cNvSpPr/>
          <p:nvPr/>
        </p:nvSpPr>
        <p:spPr>
          <a:xfrm>
            <a:off x="7958881" y="1033844"/>
            <a:ext cx="501358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PRESIDENTE NACIONAL</a:t>
            </a:r>
          </a:p>
        </p:txBody>
      </p:sp>
      <p:sp>
        <p:nvSpPr>
          <p:cNvPr id="2437" name="Shape 2437"/>
          <p:cNvSpPr/>
          <p:nvPr/>
        </p:nvSpPr>
        <p:spPr>
          <a:xfrm>
            <a:off x="8314621" y="5073700"/>
            <a:ext cx="2825955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1,000,000 MNX</a:t>
            </a:r>
          </a:p>
        </p:txBody>
      </p:sp>
      <p:sp>
        <p:nvSpPr>
          <p:cNvPr id="2438" name="Shape 2438"/>
          <p:cNvSpPr/>
          <p:nvPr/>
        </p:nvSpPr>
        <p:spPr>
          <a:xfrm flipH="1" flipV="1">
            <a:off x="1826858" y="469082"/>
            <a:ext cx="1159805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3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142" y="3264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4" name="Group 2444"/>
          <p:cNvGrpSpPr/>
          <p:nvPr/>
        </p:nvGrpSpPr>
        <p:grpSpPr>
          <a:xfrm>
            <a:off x="61831" y="3831468"/>
            <a:ext cx="1047610" cy="1359986"/>
            <a:chOff x="0" y="0"/>
            <a:chExt cx="1047609" cy="1359985"/>
          </a:xfrm>
        </p:grpSpPr>
        <p:sp>
          <p:nvSpPr>
            <p:cNvPr id="2440" name="Shape 244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43" name="Group 244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441" name="Shape 244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42" name="Shape 244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44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39" y="5097695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446" name="Shape 2446"/>
          <p:cNvSpPr/>
          <p:nvPr/>
        </p:nvSpPr>
        <p:spPr>
          <a:xfrm>
            <a:off x="144201" y="5620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447" name="Shape 2447"/>
          <p:cNvSpPr/>
          <p:nvPr/>
        </p:nvSpPr>
        <p:spPr>
          <a:xfrm>
            <a:off x="172597" y="7214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44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825" y="6541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125" y="7857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4" name="Group 2454"/>
          <p:cNvGrpSpPr/>
          <p:nvPr/>
        </p:nvGrpSpPr>
        <p:grpSpPr>
          <a:xfrm>
            <a:off x="138031" y="8308212"/>
            <a:ext cx="1047610" cy="1359986"/>
            <a:chOff x="0" y="0"/>
            <a:chExt cx="1047609" cy="1359985"/>
          </a:xfrm>
        </p:grpSpPr>
        <p:sp>
          <p:nvSpPr>
            <p:cNvPr id="2450" name="Shape 245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53" name="Group 245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451" name="Shape 245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52" name="Shape 245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459" name="Group 2459"/>
          <p:cNvGrpSpPr/>
          <p:nvPr/>
        </p:nvGrpSpPr>
        <p:grpSpPr>
          <a:xfrm>
            <a:off x="376667" y="2646385"/>
            <a:ext cx="729677" cy="729676"/>
            <a:chOff x="-9" y="-9"/>
            <a:chExt cx="729675" cy="729675"/>
          </a:xfrm>
        </p:grpSpPr>
        <p:sp>
          <p:nvSpPr>
            <p:cNvPr id="2455" name="Shape 2455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58" name="Group 2458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456" name="Shape 2456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57" name="Shape 2457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464" name="Group 2464"/>
          <p:cNvGrpSpPr/>
          <p:nvPr/>
        </p:nvGrpSpPr>
        <p:grpSpPr>
          <a:xfrm>
            <a:off x="407282" y="1528413"/>
            <a:ext cx="655313" cy="655312"/>
            <a:chOff x="-8" y="-8"/>
            <a:chExt cx="655311" cy="655311"/>
          </a:xfrm>
        </p:grpSpPr>
        <p:sp>
          <p:nvSpPr>
            <p:cNvPr id="2460" name="Shape 2460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63" name="Group 2463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461" name="Shape 2461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62" name="Shape 2462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46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42" y="2102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466" name="Shape 2466"/>
          <p:cNvSpPr/>
          <p:nvPr/>
        </p:nvSpPr>
        <p:spPr>
          <a:xfrm>
            <a:off x="783812" y="1244515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67" name="Shape 2467"/>
          <p:cNvSpPr/>
          <p:nvPr/>
        </p:nvSpPr>
        <p:spPr>
          <a:xfrm>
            <a:off x="502243" y="44221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sp>
        <p:nvSpPr>
          <p:cNvPr id="2468" name="Shape 2468"/>
          <p:cNvSpPr/>
          <p:nvPr/>
        </p:nvSpPr>
        <p:spPr>
          <a:xfrm>
            <a:off x="5315543" y="-119632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sp>
        <p:nvSpPr>
          <p:cNvPr id="2469" name="Shape 2469"/>
          <p:cNvSpPr/>
          <p:nvPr/>
        </p:nvSpPr>
        <p:spPr>
          <a:xfrm flipV="1">
            <a:off x="3932563" y="492483"/>
            <a:ext cx="1171872" cy="123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47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5642" y="320593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75" name="Group 2475"/>
          <p:cNvGrpSpPr/>
          <p:nvPr/>
        </p:nvGrpSpPr>
        <p:grpSpPr>
          <a:xfrm>
            <a:off x="5205331" y="3772611"/>
            <a:ext cx="1047610" cy="1359986"/>
            <a:chOff x="0" y="0"/>
            <a:chExt cx="1047609" cy="1359985"/>
          </a:xfrm>
        </p:grpSpPr>
        <p:sp>
          <p:nvSpPr>
            <p:cNvPr id="2471" name="Shape 247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74" name="Group 247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472" name="Shape 247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73" name="Shape 247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47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6339" y="5038838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477" name="Shape 2477"/>
          <p:cNvSpPr/>
          <p:nvPr/>
        </p:nvSpPr>
        <p:spPr>
          <a:xfrm>
            <a:off x="5287701" y="5561231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478" name="Shape 2478"/>
          <p:cNvSpPr/>
          <p:nvPr/>
        </p:nvSpPr>
        <p:spPr>
          <a:xfrm>
            <a:off x="5316097" y="7156097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47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2325" y="6483038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9625" y="7798437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5" name="Group 2485"/>
          <p:cNvGrpSpPr/>
          <p:nvPr/>
        </p:nvGrpSpPr>
        <p:grpSpPr>
          <a:xfrm>
            <a:off x="5281531" y="8249355"/>
            <a:ext cx="1047610" cy="1359986"/>
            <a:chOff x="0" y="0"/>
            <a:chExt cx="1047609" cy="1359985"/>
          </a:xfrm>
        </p:grpSpPr>
        <p:sp>
          <p:nvSpPr>
            <p:cNvPr id="2481" name="Shape 248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84" name="Group 248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482" name="Shape 248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83" name="Shape 248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490" name="Group 2490"/>
          <p:cNvGrpSpPr/>
          <p:nvPr/>
        </p:nvGrpSpPr>
        <p:grpSpPr>
          <a:xfrm>
            <a:off x="5520167" y="2587528"/>
            <a:ext cx="729676" cy="729676"/>
            <a:chOff x="-9" y="-9"/>
            <a:chExt cx="729675" cy="729675"/>
          </a:xfrm>
        </p:grpSpPr>
        <p:sp>
          <p:nvSpPr>
            <p:cNvPr id="2486" name="Shape 248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89" name="Group 248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487" name="Shape 248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88" name="Shape 248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495" name="Group 2495"/>
          <p:cNvGrpSpPr/>
          <p:nvPr/>
        </p:nvGrpSpPr>
        <p:grpSpPr>
          <a:xfrm>
            <a:off x="5550782" y="1469556"/>
            <a:ext cx="655313" cy="655312"/>
            <a:chOff x="-8" y="-8"/>
            <a:chExt cx="655311" cy="655311"/>
          </a:xfrm>
        </p:grpSpPr>
        <p:sp>
          <p:nvSpPr>
            <p:cNvPr id="2491" name="Shape 2491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94" name="Group 2494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492" name="Shape 2492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93" name="Shape 2493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49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4842" y="2043986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497" name="Shape 2497"/>
          <p:cNvSpPr/>
          <p:nvPr/>
        </p:nvSpPr>
        <p:spPr>
          <a:xfrm>
            <a:off x="5927312" y="1185659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98" name="Shape 2498"/>
          <p:cNvSpPr/>
          <p:nvPr/>
        </p:nvSpPr>
        <p:spPr>
          <a:xfrm>
            <a:off x="2070594" y="539521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sp>
        <p:nvSpPr>
          <p:cNvPr id="2499" name="Shape 2499"/>
          <p:cNvSpPr/>
          <p:nvPr/>
        </p:nvSpPr>
        <p:spPr>
          <a:xfrm>
            <a:off x="3638945" y="539521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pic>
        <p:nvPicPr>
          <p:cNvPr id="250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1942" y="3833129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5" name="Group 2505"/>
          <p:cNvGrpSpPr/>
          <p:nvPr/>
        </p:nvGrpSpPr>
        <p:grpSpPr>
          <a:xfrm>
            <a:off x="3541631" y="4399806"/>
            <a:ext cx="1047610" cy="1359986"/>
            <a:chOff x="0" y="0"/>
            <a:chExt cx="1047609" cy="1359985"/>
          </a:xfrm>
        </p:grpSpPr>
        <p:sp>
          <p:nvSpPr>
            <p:cNvPr id="2501" name="Shape 250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04" name="Group 250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502" name="Shape 250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03" name="Shape 250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50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2639" y="5666033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507" name="Shape 2507"/>
          <p:cNvSpPr/>
          <p:nvPr/>
        </p:nvSpPr>
        <p:spPr>
          <a:xfrm>
            <a:off x="3624001" y="6188426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508" name="Shape 2508"/>
          <p:cNvSpPr/>
          <p:nvPr/>
        </p:nvSpPr>
        <p:spPr>
          <a:xfrm>
            <a:off x="3652397" y="7783292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50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8625" y="7110233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5925" y="8425632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5" name="Group 2515"/>
          <p:cNvGrpSpPr/>
          <p:nvPr/>
        </p:nvGrpSpPr>
        <p:grpSpPr>
          <a:xfrm>
            <a:off x="3617831" y="8876550"/>
            <a:ext cx="1047610" cy="1359986"/>
            <a:chOff x="0" y="0"/>
            <a:chExt cx="1047609" cy="1359985"/>
          </a:xfrm>
        </p:grpSpPr>
        <p:sp>
          <p:nvSpPr>
            <p:cNvPr id="2511" name="Shape 2511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14" name="Group 2514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512" name="Shape 2512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13" name="Shape 2513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520" name="Group 2520"/>
          <p:cNvGrpSpPr/>
          <p:nvPr/>
        </p:nvGrpSpPr>
        <p:grpSpPr>
          <a:xfrm>
            <a:off x="3856467" y="3214723"/>
            <a:ext cx="729676" cy="729676"/>
            <a:chOff x="-9" y="-9"/>
            <a:chExt cx="729675" cy="729675"/>
          </a:xfrm>
        </p:grpSpPr>
        <p:sp>
          <p:nvSpPr>
            <p:cNvPr id="2516" name="Shape 251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19" name="Group 251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517" name="Shape 251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18" name="Shape 251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525" name="Group 2525"/>
          <p:cNvGrpSpPr/>
          <p:nvPr/>
        </p:nvGrpSpPr>
        <p:grpSpPr>
          <a:xfrm>
            <a:off x="3887082" y="2096751"/>
            <a:ext cx="655313" cy="655312"/>
            <a:chOff x="-8" y="-8"/>
            <a:chExt cx="655311" cy="655311"/>
          </a:xfrm>
        </p:grpSpPr>
        <p:sp>
          <p:nvSpPr>
            <p:cNvPr id="2521" name="Shape 2521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24" name="Group 2524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522" name="Shape 2522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23" name="Shape 2523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52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1142" y="2671180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527" name="Shape 2527"/>
          <p:cNvSpPr/>
          <p:nvPr/>
        </p:nvSpPr>
        <p:spPr>
          <a:xfrm>
            <a:off x="4263612" y="1812853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2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2042" y="3820235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3" name="Group 2533"/>
          <p:cNvGrpSpPr/>
          <p:nvPr/>
        </p:nvGrpSpPr>
        <p:grpSpPr>
          <a:xfrm>
            <a:off x="1801731" y="4386912"/>
            <a:ext cx="1047610" cy="1359986"/>
            <a:chOff x="0" y="0"/>
            <a:chExt cx="1047609" cy="1359985"/>
          </a:xfrm>
        </p:grpSpPr>
        <p:sp>
          <p:nvSpPr>
            <p:cNvPr id="2529" name="Shape 252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32" name="Group 253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530" name="Shape 253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31" name="Shape 253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53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2739" y="5653139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535" name="Shape 2535"/>
          <p:cNvSpPr/>
          <p:nvPr/>
        </p:nvSpPr>
        <p:spPr>
          <a:xfrm>
            <a:off x="1884101" y="6175531"/>
            <a:ext cx="854841" cy="926928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536" name="Shape 2536"/>
          <p:cNvSpPr/>
          <p:nvPr/>
        </p:nvSpPr>
        <p:spPr>
          <a:xfrm>
            <a:off x="1912497" y="7770397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53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8725" y="7097338"/>
            <a:ext cx="405593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6025" y="8412737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3" name="Group 2543"/>
          <p:cNvGrpSpPr/>
          <p:nvPr/>
        </p:nvGrpSpPr>
        <p:grpSpPr>
          <a:xfrm>
            <a:off x="1877931" y="8863655"/>
            <a:ext cx="1047610" cy="1359987"/>
            <a:chOff x="0" y="0"/>
            <a:chExt cx="1047609" cy="1359985"/>
          </a:xfrm>
        </p:grpSpPr>
        <p:sp>
          <p:nvSpPr>
            <p:cNvPr id="2539" name="Shape 253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42" name="Group 254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540" name="Shape 254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41" name="Shape 254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548" name="Group 2548"/>
          <p:cNvGrpSpPr/>
          <p:nvPr/>
        </p:nvGrpSpPr>
        <p:grpSpPr>
          <a:xfrm>
            <a:off x="2116567" y="3201829"/>
            <a:ext cx="729676" cy="729676"/>
            <a:chOff x="-9" y="-9"/>
            <a:chExt cx="729675" cy="729675"/>
          </a:xfrm>
        </p:grpSpPr>
        <p:sp>
          <p:nvSpPr>
            <p:cNvPr id="2544" name="Shape 2544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47" name="Group 2547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545" name="Shape 2545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46" name="Shape 2546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553" name="Group 2553"/>
          <p:cNvGrpSpPr/>
          <p:nvPr/>
        </p:nvGrpSpPr>
        <p:grpSpPr>
          <a:xfrm>
            <a:off x="2147182" y="2083856"/>
            <a:ext cx="655313" cy="655313"/>
            <a:chOff x="-8" y="-8"/>
            <a:chExt cx="655311" cy="655311"/>
          </a:xfrm>
        </p:grpSpPr>
        <p:sp>
          <p:nvSpPr>
            <p:cNvPr id="2549" name="Shape 2549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52" name="Group 2552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550" name="Shape 2550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51" name="Shape 2551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55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1242" y="2658286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555" name="Shape 2555"/>
          <p:cNvSpPr/>
          <p:nvPr/>
        </p:nvSpPr>
        <p:spPr>
          <a:xfrm>
            <a:off x="2523712" y="1799959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56" name="Shape 2556"/>
          <p:cNvSpPr/>
          <p:nvPr/>
        </p:nvSpPr>
        <p:spPr>
          <a:xfrm>
            <a:off x="8849892" y="2800796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5224</a:t>
            </a:r>
          </a:p>
          <a:p>
            <a:pPr/>
            <a:r>
              <a:t>VG:1000000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1" dur="1000"/>
                                        <p:tgtEl>
                                          <p:spTgt spid="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0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0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0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0" fill="hold"/>
                                        <p:tgtEl>
                                          <p:spTgt spid="2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2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2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2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2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2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2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2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2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2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2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2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2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5" grpId="15"/>
      <p:bldP build="whole" bldLvl="1" animBg="1" rev="0" advAuto="0" spid="2435" grpId="4"/>
      <p:bldP build="whole" bldLvl="1" animBg="1" rev="0" advAuto="0" spid="2515" grpId="28"/>
      <p:bldP build="whole" bldLvl="1" animBg="1" rev="0" advAuto="0" spid="2459" grpId="11"/>
      <p:bldP build="whole" bldLvl="1" animBg="1" rev="0" advAuto="0" spid="2485" grpId="19"/>
      <p:bldP build="whole" bldLvl="1" animBg="1" rev="0" advAuto="0" spid="2548" grpId="38"/>
      <p:bldP build="whole" bldLvl="1" animBg="1" rev="0" advAuto="0" spid="2479" grpId="17"/>
      <p:bldP build="whole" bldLvl="1" animBg="1" rev="0" advAuto="0" spid="2449" grpId="9"/>
      <p:bldP build="whole" bldLvl="1" animBg="1" rev="0" advAuto="0" spid="2476" grpId="16"/>
      <p:bldP build="whole" bldLvl="1" animBg="1" rev="0" advAuto="0" spid="2528" grpId="32"/>
      <p:bldP build="whole" bldLvl="1" animBg="1" rev="0" advAuto="0" spid="2554" grpId="40"/>
      <p:bldP build="whole" bldLvl="1" animBg="1" rev="0" advAuto="0" spid="2553" grpId="39"/>
      <p:bldP build="whole" bldLvl="1" animBg="1" rev="0" advAuto="0" spid="2520" grpId="29"/>
      <p:bldP build="whole" bldLvl="1" animBg="1" rev="0" advAuto="0" spid="2464" grpId="12"/>
      <p:bldP build="whole" bldLvl="1" animBg="1" rev="0" advAuto="0" spid="2448" grpId="8"/>
      <p:bldP build="whole" bldLvl="1" animBg="1" rev="0" advAuto="0" spid="2496" grpId="22"/>
      <p:bldP build="whole" bldLvl="1" animBg="1" rev="0" advAuto="0" spid="2506" grpId="25"/>
      <p:bldP build="whole" bldLvl="1" animBg="1" rev="0" advAuto="0" spid="2537" grpId="35"/>
      <p:bldP build="whole" bldLvl="1" animBg="1" rev="0" advAuto="0" spid="2500" grpId="23"/>
      <p:bldP build="whole" bldLvl="1" animBg="1" rev="0" advAuto="0" spid="2510" grpId="27"/>
      <p:bldP build="whole" bldLvl="1" animBg="1" rev="0" advAuto="0" spid="2538" grpId="36"/>
      <p:bldP build="whole" bldLvl="1" animBg="1" rev="0" advAuto="0" spid="2490" grpId="20"/>
      <p:bldP build="whole" bldLvl="1" animBg="1" rev="0" advAuto="0" spid="2434" grpId="2"/>
      <p:bldP build="whole" bldLvl="1" animBg="1" rev="0" advAuto="0" spid="2509" grpId="26"/>
      <p:bldP build="whole" bldLvl="1" animBg="1" rev="0" advAuto="0" spid="2465" grpId="13"/>
      <p:bldP build="whole" bldLvl="1" animBg="1" rev="0" advAuto="0" spid="2533" grpId="33"/>
      <p:bldP build="whole" bldLvl="1" animBg="1" rev="0" advAuto="0" spid="2526" grpId="31"/>
      <p:bldP build="whole" bldLvl="1" animBg="1" rev="0" advAuto="0" spid="2495" grpId="21"/>
      <p:bldP build="whole" bldLvl="1" animBg="1" rev="0" advAuto="0" spid="2444" grpId="6"/>
      <p:bldP build="whole" bldLvl="1" animBg="1" rev="0" advAuto="0" spid="2505" grpId="24"/>
      <p:bldP build="whole" bldLvl="1" animBg="1" rev="0" advAuto="0" spid="2445" grpId="7"/>
      <p:bldP build="whole" bldLvl="1" animBg="1" rev="0" advAuto="0" spid="2534" grpId="34"/>
      <p:bldP build="whole" bldLvl="1" animBg="1" rev="0" advAuto="0" spid="2470" grpId="14"/>
      <p:bldP build="whole" bldLvl="1" animBg="1" rev="0" advAuto="0" spid="2454" grpId="10"/>
      <p:bldP build="whole" bldLvl="1" animBg="1" rev="0" advAuto="0" spid="2436" grpId="3"/>
      <p:bldP build="whole" bldLvl="1" animBg="1" rev="0" advAuto="0" spid="2439" grpId="5"/>
      <p:bldP build="whole" bldLvl="1" animBg="1" rev="0" advAuto="0" spid="2525" grpId="30"/>
      <p:bldP build="whole" bldLvl="1" animBg="1" rev="0" advAuto="0" spid="2480" grpId="18"/>
      <p:bldP build="whole" bldLvl="1" animBg="1" rev="0" advAuto="0" spid="2543" grpId="37"/>
      <p:bldP build="whole" bldLvl="1" animBg="1" rev="0" advAuto="0" spid="243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1" name="Group 2561"/>
          <p:cNvGrpSpPr/>
          <p:nvPr/>
        </p:nvGrpSpPr>
        <p:grpSpPr>
          <a:xfrm>
            <a:off x="3041277" y="69582"/>
            <a:ext cx="810748" cy="806982"/>
            <a:chOff x="0" y="4719"/>
            <a:chExt cx="810747" cy="806981"/>
          </a:xfrm>
        </p:grpSpPr>
        <p:sp>
          <p:nvSpPr>
            <p:cNvPr id="2558" name="Shape 2558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59" name="Shape 2559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560" name="Shape 2560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562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2563" name="Shape 2563"/>
          <p:cNvSpPr/>
          <p:nvPr>
            <p:ph type="title"/>
          </p:nvPr>
        </p:nvSpPr>
        <p:spPr>
          <a:xfrm>
            <a:off x="6775647" y="-69305"/>
            <a:ext cx="6165654" cy="1514005"/>
          </a:xfrm>
          <a:prstGeom prst="rect">
            <a:avLst/>
          </a:prstGeom>
        </p:spPr>
        <p:txBody>
          <a:bodyPr/>
          <a:lstStyle>
            <a:lvl1pPr algn="r" defTabSz="1014374">
              <a:defRPr sz="5615"/>
            </a:lvl1pPr>
          </a:lstStyle>
          <a:p>
            <a:pPr/>
            <a:r>
              <a:t>BONOS DE RANGOS</a:t>
            </a:r>
          </a:p>
        </p:txBody>
      </p:sp>
      <p:sp>
        <p:nvSpPr>
          <p:cNvPr id="2564" name="Shape 2564"/>
          <p:cNvSpPr/>
          <p:nvPr/>
        </p:nvSpPr>
        <p:spPr>
          <a:xfrm>
            <a:off x="6589867" y="1148144"/>
            <a:ext cx="627546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PRESIDENTE INTERNACIONAL</a:t>
            </a:r>
          </a:p>
        </p:txBody>
      </p:sp>
      <p:sp>
        <p:nvSpPr>
          <p:cNvPr id="2565" name="Shape 2565"/>
          <p:cNvSpPr/>
          <p:nvPr/>
        </p:nvSpPr>
        <p:spPr>
          <a:xfrm>
            <a:off x="8314621" y="5073700"/>
            <a:ext cx="2825955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3,000,000 MNX</a:t>
            </a:r>
          </a:p>
        </p:txBody>
      </p:sp>
      <p:sp>
        <p:nvSpPr>
          <p:cNvPr id="2566" name="Shape 2566"/>
          <p:cNvSpPr/>
          <p:nvPr/>
        </p:nvSpPr>
        <p:spPr>
          <a:xfrm flipH="1" flipV="1">
            <a:off x="1826858" y="469082"/>
            <a:ext cx="1159805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6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142" y="3264791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2" name="Group 2572"/>
          <p:cNvGrpSpPr/>
          <p:nvPr/>
        </p:nvGrpSpPr>
        <p:grpSpPr>
          <a:xfrm>
            <a:off x="61831" y="3831468"/>
            <a:ext cx="1047610" cy="1359986"/>
            <a:chOff x="0" y="0"/>
            <a:chExt cx="1047609" cy="1359985"/>
          </a:xfrm>
        </p:grpSpPr>
        <p:sp>
          <p:nvSpPr>
            <p:cNvPr id="2568" name="Shape 256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71" name="Group 257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569" name="Shape 256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70" name="Shape 257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57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39" y="5097695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574" name="Shape 2574"/>
          <p:cNvSpPr/>
          <p:nvPr/>
        </p:nvSpPr>
        <p:spPr>
          <a:xfrm>
            <a:off x="144201" y="5620088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575" name="Shape 2575"/>
          <p:cNvSpPr/>
          <p:nvPr/>
        </p:nvSpPr>
        <p:spPr>
          <a:xfrm>
            <a:off x="172597" y="7214954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57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825" y="6541895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125" y="785729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2" name="Group 2582"/>
          <p:cNvGrpSpPr/>
          <p:nvPr/>
        </p:nvGrpSpPr>
        <p:grpSpPr>
          <a:xfrm>
            <a:off x="138031" y="8308212"/>
            <a:ext cx="1047610" cy="1359986"/>
            <a:chOff x="0" y="0"/>
            <a:chExt cx="1047609" cy="1359985"/>
          </a:xfrm>
        </p:grpSpPr>
        <p:sp>
          <p:nvSpPr>
            <p:cNvPr id="2578" name="Shape 2578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81" name="Group 2581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579" name="Shape 2579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80" name="Shape 2580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587" name="Group 2587"/>
          <p:cNvGrpSpPr/>
          <p:nvPr/>
        </p:nvGrpSpPr>
        <p:grpSpPr>
          <a:xfrm>
            <a:off x="376667" y="2646385"/>
            <a:ext cx="729677" cy="729676"/>
            <a:chOff x="-9" y="-9"/>
            <a:chExt cx="729675" cy="729675"/>
          </a:xfrm>
        </p:grpSpPr>
        <p:sp>
          <p:nvSpPr>
            <p:cNvPr id="2583" name="Shape 2583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86" name="Group 2586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584" name="Shape 2584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85" name="Shape 2585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592" name="Group 2592"/>
          <p:cNvGrpSpPr/>
          <p:nvPr/>
        </p:nvGrpSpPr>
        <p:grpSpPr>
          <a:xfrm>
            <a:off x="407282" y="1528413"/>
            <a:ext cx="655313" cy="655312"/>
            <a:chOff x="-8" y="-8"/>
            <a:chExt cx="655311" cy="655311"/>
          </a:xfrm>
        </p:grpSpPr>
        <p:sp>
          <p:nvSpPr>
            <p:cNvPr id="2588" name="Shape 2588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91" name="Group 2591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589" name="Shape 2589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90" name="Shape 2590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59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42" y="2102842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594" name="Shape 2594"/>
          <p:cNvSpPr/>
          <p:nvPr/>
        </p:nvSpPr>
        <p:spPr>
          <a:xfrm>
            <a:off x="783812" y="1244515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95" name="Shape 2595"/>
          <p:cNvSpPr/>
          <p:nvPr/>
        </p:nvSpPr>
        <p:spPr>
          <a:xfrm>
            <a:off x="502243" y="44221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sp>
        <p:nvSpPr>
          <p:cNvPr id="2596" name="Shape 2596"/>
          <p:cNvSpPr/>
          <p:nvPr/>
        </p:nvSpPr>
        <p:spPr>
          <a:xfrm>
            <a:off x="5315543" y="-119632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sp>
        <p:nvSpPr>
          <p:cNvPr id="2597" name="Shape 2597"/>
          <p:cNvSpPr/>
          <p:nvPr/>
        </p:nvSpPr>
        <p:spPr>
          <a:xfrm flipV="1">
            <a:off x="3932563" y="492483"/>
            <a:ext cx="1171872" cy="123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59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5642" y="3205934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3" name="Group 2603"/>
          <p:cNvGrpSpPr/>
          <p:nvPr/>
        </p:nvGrpSpPr>
        <p:grpSpPr>
          <a:xfrm>
            <a:off x="5205331" y="3772611"/>
            <a:ext cx="1047610" cy="1359986"/>
            <a:chOff x="0" y="0"/>
            <a:chExt cx="1047609" cy="1359985"/>
          </a:xfrm>
        </p:grpSpPr>
        <p:sp>
          <p:nvSpPr>
            <p:cNvPr id="2599" name="Shape 259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02" name="Group 260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600" name="Shape 260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01" name="Shape 260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60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6339" y="5038838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605" name="Shape 2605"/>
          <p:cNvSpPr/>
          <p:nvPr/>
        </p:nvSpPr>
        <p:spPr>
          <a:xfrm>
            <a:off x="5287701" y="5561231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606" name="Shape 2606"/>
          <p:cNvSpPr/>
          <p:nvPr/>
        </p:nvSpPr>
        <p:spPr>
          <a:xfrm>
            <a:off x="5316097" y="7156097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60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2325" y="6483038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9625" y="7798437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3" name="Group 2613"/>
          <p:cNvGrpSpPr/>
          <p:nvPr/>
        </p:nvGrpSpPr>
        <p:grpSpPr>
          <a:xfrm>
            <a:off x="5281531" y="8249355"/>
            <a:ext cx="1047610" cy="1359986"/>
            <a:chOff x="0" y="0"/>
            <a:chExt cx="1047609" cy="1359985"/>
          </a:xfrm>
        </p:grpSpPr>
        <p:sp>
          <p:nvSpPr>
            <p:cNvPr id="2609" name="Shape 260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12" name="Group 261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610" name="Shape 261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11" name="Shape 261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618" name="Group 2618"/>
          <p:cNvGrpSpPr/>
          <p:nvPr/>
        </p:nvGrpSpPr>
        <p:grpSpPr>
          <a:xfrm>
            <a:off x="5520167" y="2587528"/>
            <a:ext cx="729676" cy="729676"/>
            <a:chOff x="-9" y="-9"/>
            <a:chExt cx="729675" cy="729675"/>
          </a:xfrm>
        </p:grpSpPr>
        <p:sp>
          <p:nvSpPr>
            <p:cNvPr id="2614" name="Shape 2614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17" name="Group 2617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615" name="Shape 2615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16" name="Shape 2616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623" name="Group 2623"/>
          <p:cNvGrpSpPr/>
          <p:nvPr/>
        </p:nvGrpSpPr>
        <p:grpSpPr>
          <a:xfrm>
            <a:off x="5550782" y="1469556"/>
            <a:ext cx="655313" cy="655312"/>
            <a:chOff x="-8" y="-8"/>
            <a:chExt cx="655311" cy="655311"/>
          </a:xfrm>
        </p:grpSpPr>
        <p:sp>
          <p:nvSpPr>
            <p:cNvPr id="2619" name="Shape 2619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22" name="Group 2622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620" name="Shape 2620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21" name="Shape 2621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62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4842" y="2043986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625" name="Shape 2625"/>
          <p:cNvSpPr/>
          <p:nvPr/>
        </p:nvSpPr>
        <p:spPr>
          <a:xfrm>
            <a:off x="5927312" y="1185659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26" name="Shape 2626"/>
          <p:cNvSpPr/>
          <p:nvPr/>
        </p:nvSpPr>
        <p:spPr>
          <a:xfrm>
            <a:off x="1320517" y="555440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sp>
        <p:nvSpPr>
          <p:cNvPr id="2627" name="Shape 2627"/>
          <p:cNvSpPr/>
          <p:nvPr/>
        </p:nvSpPr>
        <p:spPr>
          <a:xfrm>
            <a:off x="3280624" y="594955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pic>
        <p:nvPicPr>
          <p:cNvPr id="262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3621" y="3888563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3" name="Group 2633"/>
          <p:cNvGrpSpPr/>
          <p:nvPr/>
        </p:nvGrpSpPr>
        <p:grpSpPr>
          <a:xfrm>
            <a:off x="3183310" y="4455240"/>
            <a:ext cx="1047610" cy="1359986"/>
            <a:chOff x="0" y="0"/>
            <a:chExt cx="1047609" cy="1359985"/>
          </a:xfrm>
        </p:grpSpPr>
        <p:sp>
          <p:nvSpPr>
            <p:cNvPr id="2629" name="Shape 262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32" name="Group 263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630" name="Shape 263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31" name="Shape 263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63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4318" y="5721467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635" name="Shape 2635"/>
          <p:cNvSpPr/>
          <p:nvPr/>
        </p:nvSpPr>
        <p:spPr>
          <a:xfrm>
            <a:off x="3265680" y="6243859"/>
            <a:ext cx="854841" cy="926928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636" name="Shape 2636"/>
          <p:cNvSpPr/>
          <p:nvPr/>
        </p:nvSpPr>
        <p:spPr>
          <a:xfrm>
            <a:off x="3294076" y="7838726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63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90304" y="7165667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7604" y="8481066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43" name="Group 2643"/>
          <p:cNvGrpSpPr/>
          <p:nvPr/>
        </p:nvGrpSpPr>
        <p:grpSpPr>
          <a:xfrm>
            <a:off x="3259510" y="8931984"/>
            <a:ext cx="1047610" cy="1359986"/>
            <a:chOff x="0" y="0"/>
            <a:chExt cx="1047609" cy="1359985"/>
          </a:xfrm>
        </p:grpSpPr>
        <p:sp>
          <p:nvSpPr>
            <p:cNvPr id="2639" name="Shape 263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42" name="Group 264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640" name="Shape 264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41" name="Shape 264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648" name="Group 2648"/>
          <p:cNvGrpSpPr/>
          <p:nvPr/>
        </p:nvGrpSpPr>
        <p:grpSpPr>
          <a:xfrm>
            <a:off x="3498146" y="3270157"/>
            <a:ext cx="729676" cy="729676"/>
            <a:chOff x="-9" y="-9"/>
            <a:chExt cx="729675" cy="729675"/>
          </a:xfrm>
        </p:grpSpPr>
        <p:sp>
          <p:nvSpPr>
            <p:cNvPr id="2644" name="Shape 2644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47" name="Group 2647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645" name="Shape 2645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46" name="Shape 2646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653" name="Group 2653"/>
          <p:cNvGrpSpPr/>
          <p:nvPr/>
        </p:nvGrpSpPr>
        <p:grpSpPr>
          <a:xfrm>
            <a:off x="3528761" y="2152184"/>
            <a:ext cx="655312" cy="655313"/>
            <a:chOff x="-8" y="-8"/>
            <a:chExt cx="655311" cy="655311"/>
          </a:xfrm>
        </p:grpSpPr>
        <p:sp>
          <p:nvSpPr>
            <p:cNvPr id="2649" name="Shape 2649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52" name="Group 2652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650" name="Shape 2650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51" name="Shape 2651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65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2821" y="2726614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655" name="Shape 2655"/>
          <p:cNvSpPr/>
          <p:nvPr/>
        </p:nvSpPr>
        <p:spPr>
          <a:xfrm>
            <a:off x="3905291" y="1868287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65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249" y="3836153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1" name="Group 2661"/>
          <p:cNvGrpSpPr/>
          <p:nvPr/>
        </p:nvGrpSpPr>
        <p:grpSpPr>
          <a:xfrm>
            <a:off x="1153938" y="4402830"/>
            <a:ext cx="1047610" cy="1359986"/>
            <a:chOff x="0" y="0"/>
            <a:chExt cx="1047609" cy="1359985"/>
          </a:xfrm>
        </p:grpSpPr>
        <p:sp>
          <p:nvSpPr>
            <p:cNvPr id="2657" name="Shape 265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60" name="Group 266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658" name="Shape 265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59" name="Shape 265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66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4946" y="5669057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663" name="Shape 2663"/>
          <p:cNvSpPr/>
          <p:nvPr/>
        </p:nvSpPr>
        <p:spPr>
          <a:xfrm>
            <a:off x="1236308" y="6191450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664" name="Shape 2664"/>
          <p:cNvSpPr/>
          <p:nvPr/>
        </p:nvSpPr>
        <p:spPr>
          <a:xfrm>
            <a:off x="1264704" y="7786316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66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0932" y="7113257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6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8232" y="8428656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71" name="Group 2671"/>
          <p:cNvGrpSpPr/>
          <p:nvPr/>
        </p:nvGrpSpPr>
        <p:grpSpPr>
          <a:xfrm>
            <a:off x="1230138" y="8879574"/>
            <a:ext cx="1047610" cy="1359986"/>
            <a:chOff x="0" y="0"/>
            <a:chExt cx="1047609" cy="1359985"/>
          </a:xfrm>
        </p:grpSpPr>
        <p:sp>
          <p:nvSpPr>
            <p:cNvPr id="2667" name="Shape 266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70" name="Group 267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668" name="Shape 266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69" name="Shape 266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676" name="Group 2676"/>
          <p:cNvGrpSpPr/>
          <p:nvPr/>
        </p:nvGrpSpPr>
        <p:grpSpPr>
          <a:xfrm>
            <a:off x="1468774" y="3217747"/>
            <a:ext cx="729677" cy="729677"/>
            <a:chOff x="-9" y="-9"/>
            <a:chExt cx="729675" cy="729675"/>
          </a:xfrm>
        </p:grpSpPr>
        <p:sp>
          <p:nvSpPr>
            <p:cNvPr id="2672" name="Shape 2672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75" name="Group 2675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673" name="Shape 2673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74" name="Shape 2674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681" name="Group 2681"/>
          <p:cNvGrpSpPr/>
          <p:nvPr/>
        </p:nvGrpSpPr>
        <p:grpSpPr>
          <a:xfrm>
            <a:off x="1499389" y="2099775"/>
            <a:ext cx="655313" cy="655312"/>
            <a:chOff x="-8" y="-8"/>
            <a:chExt cx="655311" cy="655311"/>
          </a:xfrm>
        </p:grpSpPr>
        <p:sp>
          <p:nvSpPr>
            <p:cNvPr id="2677" name="Shape 2677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80" name="Group 2680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678" name="Shape 2678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79" name="Shape 2679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68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3449" y="2674205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683" name="Shape 2683"/>
          <p:cNvSpPr/>
          <p:nvPr/>
        </p:nvSpPr>
        <p:spPr>
          <a:xfrm>
            <a:off x="1875919" y="1815878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84" name="Shape 2684"/>
          <p:cNvSpPr/>
          <p:nvPr/>
        </p:nvSpPr>
        <p:spPr>
          <a:xfrm>
            <a:off x="2282995" y="601402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pic>
        <p:nvPicPr>
          <p:cNvPr id="268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6727" y="3882116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0" name="Group 2690"/>
          <p:cNvGrpSpPr/>
          <p:nvPr/>
        </p:nvGrpSpPr>
        <p:grpSpPr>
          <a:xfrm>
            <a:off x="2116416" y="4448793"/>
            <a:ext cx="1047610" cy="1359986"/>
            <a:chOff x="0" y="0"/>
            <a:chExt cx="1047609" cy="1359985"/>
          </a:xfrm>
        </p:grpSpPr>
        <p:sp>
          <p:nvSpPr>
            <p:cNvPr id="2686" name="Shape 268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89" name="Group 268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687" name="Shape 268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8" name="Shape 268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69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7424" y="5715020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692" name="Shape 2692"/>
          <p:cNvSpPr/>
          <p:nvPr/>
        </p:nvSpPr>
        <p:spPr>
          <a:xfrm>
            <a:off x="2198786" y="6237413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693" name="Shape 2693"/>
          <p:cNvSpPr/>
          <p:nvPr/>
        </p:nvSpPr>
        <p:spPr>
          <a:xfrm>
            <a:off x="2227182" y="7832278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69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3410" y="7159219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0710" y="8474618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0" name="Group 2700"/>
          <p:cNvGrpSpPr/>
          <p:nvPr/>
        </p:nvGrpSpPr>
        <p:grpSpPr>
          <a:xfrm>
            <a:off x="2192616" y="8925536"/>
            <a:ext cx="1047610" cy="1359986"/>
            <a:chOff x="0" y="0"/>
            <a:chExt cx="1047609" cy="1359985"/>
          </a:xfrm>
        </p:grpSpPr>
        <p:sp>
          <p:nvSpPr>
            <p:cNvPr id="2696" name="Shape 269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99" name="Group 269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697" name="Shape 269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98" name="Shape 269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705" name="Group 2705"/>
          <p:cNvGrpSpPr/>
          <p:nvPr/>
        </p:nvGrpSpPr>
        <p:grpSpPr>
          <a:xfrm>
            <a:off x="2431252" y="3263710"/>
            <a:ext cx="729676" cy="729676"/>
            <a:chOff x="-9" y="-9"/>
            <a:chExt cx="729675" cy="729675"/>
          </a:xfrm>
        </p:grpSpPr>
        <p:sp>
          <p:nvSpPr>
            <p:cNvPr id="2701" name="Shape 2701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04" name="Group 2704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702" name="Shape 2702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03" name="Shape 2703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710" name="Group 2710"/>
          <p:cNvGrpSpPr/>
          <p:nvPr/>
        </p:nvGrpSpPr>
        <p:grpSpPr>
          <a:xfrm>
            <a:off x="2461867" y="2145737"/>
            <a:ext cx="655312" cy="655313"/>
            <a:chOff x="-8" y="-8"/>
            <a:chExt cx="655311" cy="655311"/>
          </a:xfrm>
        </p:grpSpPr>
        <p:sp>
          <p:nvSpPr>
            <p:cNvPr id="2706" name="Shape 2706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09" name="Group 2709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707" name="Shape 2707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08" name="Shape 2708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71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5927" y="2720167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712" name="Shape 2712"/>
          <p:cNvSpPr/>
          <p:nvPr/>
        </p:nvSpPr>
        <p:spPr>
          <a:xfrm>
            <a:off x="2838397" y="1861840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13" name="Shape 2713"/>
          <p:cNvSpPr/>
          <p:nvPr/>
        </p:nvSpPr>
        <p:spPr>
          <a:xfrm>
            <a:off x="4337037" y="536098"/>
            <a:ext cx="1270001" cy="1270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</a:t>
            </a:r>
          </a:p>
        </p:txBody>
      </p:sp>
      <p:pic>
        <p:nvPicPr>
          <p:cNvPr id="271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0034" y="3829706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19" name="Group 2719"/>
          <p:cNvGrpSpPr/>
          <p:nvPr/>
        </p:nvGrpSpPr>
        <p:grpSpPr>
          <a:xfrm>
            <a:off x="4239723" y="4396383"/>
            <a:ext cx="1047610" cy="1359986"/>
            <a:chOff x="0" y="0"/>
            <a:chExt cx="1047609" cy="1359985"/>
          </a:xfrm>
        </p:grpSpPr>
        <p:sp>
          <p:nvSpPr>
            <p:cNvPr id="2715" name="Shape 271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18" name="Group 271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716" name="Shape 271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17" name="Shape 271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72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0731" y="5662610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2721" name="Shape 2721"/>
          <p:cNvSpPr/>
          <p:nvPr/>
        </p:nvSpPr>
        <p:spPr>
          <a:xfrm>
            <a:off x="4322093" y="6185003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240</a:t>
            </a:r>
          </a:p>
        </p:txBody>
      </p:sp>
      <p:sp>
        <p:nvSpPr>
          <p:cNvPr id="2722" name="Shape 2722"/>
          <p:cNvSpPr/>
          <p:nvPr/>
        </p:nvSpPr>
        <p:spPr>
          <a:xfrm>
            <a:off x="4350489" y="7779869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480</a:t>
            </a:r>
          </a:p>
        </p:txBody>
      </p:sp>
      <p:pic>
        <p:nvPicPr>
          <p:cNvPr id="272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717" y="7106810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4017" y="8422209"/>
            <a:ext cx="405593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9" name="Group 2729"/>
          <p:cNvGrpSpPr/>
          <p:nvPr/>
        </p:nvGrpSpPr>
        <p:grpSpPr>
          <a:xfrm>
            <a:off x="4315923" y="8873127"/>
            <a:ext cx="1047610" cy="1359986"/>
            <a:chOff x="0" y="0"/>
            <a:chExt cx="1047609" cy="1359985"/>
          </a:xfrm>
        </p:grpSpPr>
        <p:sp>
          <p:nvSpPr>
            <p:cNvPr id="2725" name="Shape 2725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28" name="Group 2728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2726" name="Shape 2726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27" name="Shape 2727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734" name="Group 2734"/>
          <p:cNvGrpSpPr/>
          <p:nvPr/>
        </p:nvGrpSpPr>
        <p:grpSpPr>
          <a:xfrm>
            <a:off x="4554559" y="3211300"/>
            <a:ext cx="729676" cy="729676"/>
            <a:chOff x="-9" y="-9"/>
            <a:chExt cx="729675" cy="729675"/>
          </a:xfrm>
        </p:grpSpPr>
        <p:sp>
          <p:nvSpPr>
            <p:cNvPr id="2730" name="Shape 2730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33" name="Group 2733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731" name="Shape 2731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32" name="Shape 2732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739" name="Group 2739"/>
          <p:cNvGrpSpPr/>
          <p:nvPr/>
        </p:nvGrpSpPr>
        <p:grpSpPr>
          <a:xfrm>
            <a:off x="4585174" y="2093328"/>
            <a:ext cx="655312" cy="655312"/>
            <a:chOff x="-8" y="-8"/>
            <a:chExt cx="655311" cy="655311"/>
          </a:xfrm>
        </p:grpSpPr>
        <p:sp>
          <p:nvSpPr>
            <p:cNvPr id="2735" name="Shape 2735"/>
            <p:cNvSpPr/>
            <p:nvPr/>
          </p:nvSpPr>
          <p:spPr>
            <a:xfrm>
              <a:off x="-9" y="-9"/>
              <a:ext cx="655313" cy="65531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38" name="Group 2738"/>
            <p:cNvGrpSpPr/>
            <p:nvPr/>
          </p:nvGrpSpPr>
          <p:grpSpPr>
            <a:xfrm>
              <a:off x="24652" y="65863"/>
              <a:ext cx="559767" cy="550712"/>
              <a:chOff x="40079" y="0"/>
              <a:chExt cx="559765" cy="550711"/>
            </a:xfrm>
          </p:grpSpPr>
          <p:sp>
            <p:nvSpPr>
              <p:cNvPr id="2736" name="Shape 2736"/>
              <p:cNvSpPr/>
              <p:nvPr/>
            </p:nvSpPr>
            <p:spPr>
              <a:xfrm>
                <a:off x="87831" y="137886"/>
                <a:ext cx="501158" cy="2749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37" name="Shape 2737"/>
              <p:cNvSpPr/>
              <p:nvPr/>
            </p:nvSpPr>
            <p:spPr>
              <a:xfrm>
                <a:off x="40079" y="0"/>
                <a:ext cx="559767" cy="5507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74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9234" y="2667757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741" name="Shape 2741"/>
          <p:cNvSpPr/>
          <p:nvPr/>
        </p:nvSpPr>
        <p:spPr>
          <a:xfrm>
            <a:off x="4961704" y="1809430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42" name="Shape 2742"/>
          <p:cNvSpPr/>
          <p:nvPr/>
        </p:nvSpPr>
        <p:spPr>
          <a:xfrm>
            <a:off x="8849892" y="2800796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7836</a:t>
            </a:r>
          </a:p>
          <a:p>
            <a:pPr/>
            <a:r>
              <a:t>VG:1000000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1" dur="1000"/>
                                        <p:tgtEl>
                                          <p:spTgt spid="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0"/>
                                        <p:tgtEl>
                                          <p:spTgt spid="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0" fill="hold"/>
                                        <p:tgtEl>
                                          <p:spTgt spid="2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0" fill="hold"/>
                                        <p:tgtEl>
                                          <p:spTgt spid="2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0" fill="hold"/>
                                        <p:tgtEl>
                                          <p:spTgt spid="2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0" fill="hold"/>
                                        <p:tgtEl>
                                          <p:spTgt spid="2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0"/>
                                        <p:tgtEl>
                                          <p:spTgt spid="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0"/>
                                        <p:tgtEl>
                                          <p:spTgt spid="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0"/>
                                        <p:tgtEl>
                                          <p:spTgt spid="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2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2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Subtype="9" presetID="15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0" fill="hold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0" fill="hold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0" fill="hold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0" fill="hold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4" dur="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8" dur="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Class="entr" nodeType="afterEffect" presetSubtype="9" presetID="15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0" fill="hold"/>
                                        <p:tgtEl>
                                          <p:spTgt spid="2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0" fill="hold"/>
                                        <p:tgtEl>
                                          <p:spTgt spid="2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0" fill="hold"/>
                                        <p:tgtEl>
                                          <p:spTgt spid="2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0" fill="hold"/>
                                        <p:tgtEl>
                                          <p:spTgt spid="2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Class="entr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3" dur="0"/>
                                        <p:tgtEl>
                                          <p:spTgt spid="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Class="entr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7" dur="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Class="entr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1" dur="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Class="entr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5" dur="0"/>
                                        <p:tgtEl>
                                          <p:spTgt spid="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Class="entr" nodeType="afterEffect" presetSubtype="9" presetID="15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0" fill="hold"/>
                                        <p:tgtEl>
                                          <p:spTgt spid="2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0" fill="hold"/>
                                        <p:tgtEl>
                                          <p:spTgt spid="2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0" fill="hold"/>
                                        <p:tgtEl>
                                          <p:spTgt spid="2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0" fill="hold"/>
                                        <p:tgtEl>
                                          <p:spTgt spid="2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Class="entr" nodeType="afterEffect" presetID="9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6" dur="0"/>
                                        <p:tgtEl>
                                          <p:spTgt spid="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Class="entr" nodeType="afterEffect" presetID="9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/>
                                        <p:tgtEl>
                                          <p:spTgt spid="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0" dur="0"/>
                                        <p:tgtEl>
                                          <p:spTgt spid="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"/>
                            </p:stCondLst>
                            <p:childTnLst>
                              <p:par>
                                <p:cTn id="252" presetClass="entr" nodeType="afterEffect" presetID="9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4" dur="0"/>
                                        <p:tgtEl>
                                          <p:spTgt spid="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0"/>
                            </p:stCondLst>
                            <p:childTnLst>
                              <p:par>
                                <p:cTn id="256" presetClass="entr" nodeType="afterEffect" presetSubtype="9" presetID="15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7" fill="hold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0" fill="hold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0" fill="hold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0" fill="hold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0" fill="hold"/>
                                        <p:tgtEl>
                                          <p:spTgt spid="2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000"/>
                            </p:stCondLst>
                            <p:childTnLst>
                              <p:par>
                                <p:cTn id="263" presetClass="entr" nodeType="afterEffect" presetID="9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4" fill="hold"/>
                                        <p:tgtEl>
                                          <p:spTgt spid="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5" dur="0"/>
                                        <p:tgtEl>
                                          <p:spTgt spid="2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00"/>
                            </p:stCondLst>
                            <p:childTnLst>
                              <p:par>
                                <p:cTn id="267" presetClass="entr" nodeType="afterEffect" presetID="9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8" fill="hold"/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9" dur="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000"/>
                            </p:stCondLst>
                            <p:childTnLst>
                              <p:par>
                                <p:cTn id="271" presetClass="entr" nodeType="afterEffect" presetID="9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2" fill="hold"/>
                                        <p:tgtEl>
                                          <p:spTgt spid="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3" dur="0"/>
                                        <p:tgtEl>
                                          <p:spTgt spid="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0" grpId="52"/>
      <p:bldP build="whole" bldLvl="1" animBg="1" rev="0" advAuto="0" spid="2598" grpId="14"/>
      <p:bldP build="whole" bldLvl="1" animBg="1" rev="0" advAuto="0" spid="2618" grpId="20"/>
      <p:bldP build="whole" bldLvl="1" animBg="1" rev="0" advAuto="0" spid="2711" grpId="49"/>
      <p:bldP build="whole" bldLvl="1" animBg="1" rev="0" advAuto="0" spid="2613" grpId="19"/>
      <p:bldP build="whole" bldLvl="1" animBg="1" rev="0" advAuto="0" spid="2587" grpId="11"/>
      <p:bldP build="whole" bldLvl="1" animBg="1" rev="0" advAuto="0" spid="2685" grpId="41"/>
      <p:bldP build="whole" bldLvl="1" animBg="1" rev="0" advAuto="0" spid="2572" grpId="6"/>
      <p:bldP build="whole" bldLvl="1" animBg="1" rev="0" advAuto="0" spid="2648" grpId="29"/>
      <p:bldP build="whole" bldLvl="1" animBg="1" rev="0" advAuto="0" spid="2577" grpId="9"/>
      <p:bldP build="whole" bldLvl="1" animBg="1" rev="0" advAuto="0" spid="2681" grpId="39"/>
      <p:bldP build="whole" bldLvl="1" animBg="1" rev="0" advAuto="0" spid="2623" grpId="21"/>
      <p:bldP build="whole" bldLvl="1" animBg="1" rev="0" advAuto="0" spid="2573" grpId="7"/>
      <p:bldP build="whole" bldLvl="1" animBg="1" rev="0" advAuto="0" spid="2690" grpId="42"/>
      <p:bldP build="whole" bldLvl="1" animBg="1" rev="0" advAuto="0" spid="2634" grpId="25"/>
      <p:bldP build="whole" bldLvl="1" animBg="1" rev="0" advAuto="0" spid="2676" grpId="38"/>
      <p:bldP build="whole" bldLvl="1" animBg="1" rev="0" advAuto="0" spid="2691" grpId="43"/>
      <p:bldP build="whole" bldLvl="1" animBg="1" rev="0" advAuto="0" spid="2604" grpId="16"/>
      <p:bldP build="whole" bldLvl="1" animBg="1" rev="0" advAuto="0" spid="2710" grpId="48"/>
      <p:bldP build="whole" bldLvl="1" animBg="1" rev="0" advAuto="0" spid="2656" grpId="32"/>
      <p:bldP build="whole" bldLvl="1" animBg="1" rev="0" advAuto="0" spid="2638" grpId="27"/>
      <p:bldP build="whole" bldLvl="1" animBg="1" rev="0" advAuto="0" spid="2643" grpId="28"/>
      <p:bldP build="whole" bldLvl="1" animBg="1" rev="0" advAuto="0" spid="2723" grpId="53"/>
      <p:bldP build="whole" bldLvl="1" animBg="1" rev="0" advAuto="0" spid="2592" grpId="12"/>
      <p:bldP build="whole" bldLvl="1" animBg="1" rev="0" advAuto="0" spid="2654" grpId="31"/>
      <p:bldP build="whole" bldLvl="1" animBg="1" rev="0" advAuto="0" spid="2705" grpId="47"/>
      <p:bldP build="whole" bldLvl="1" animBg="1" rev="0" advAuto="0" spid="2665" grpId="35"/>
      <p:bldP build="whole" bldLvl="1" animBg="1" rev="0" advAuto="0" spid="2719" grpId="51"/>
      <p:bldP build="whole" bldLvl="1" animBg="1" rev="0" advAuto="0" spid="2740" grpId="58"/>
      <p:bldP build="whole" bldLvl="1" animBg="1" rev="0" advAuto="0" spid="2608" grpId="18"/>
      <p:bldP build="whole" bldLvl="1" animBg="1" rev="0" advAuto="0" spid="2724" grpId="54"/>
      <p:bldP build="whole" bldLvl="1" animBg="1" rev="0" advAuto="0" spid="2700" grpId="46"/>
      <p:bldP build="whole" bldLvl="1" animBg="1" rev="0" advAuto="0" spid="2561" grpId="1"/>
      <p:bldP build="whole" bldLvl="1" animBg="1" rev="0" advAuto="0" spid="2694" grpId="44"/>
      <p:bldP build="whole" bldLvl="1" animBg="1" rev="0" advAuto="0" spid="2563" grpId="4"/>
      <p:bldP build="whole" bldLvl="1" animBg="1" rev="0" advAuto="0" spid="2564" grpId="3"/>
      <p:bldP build="whole" bldLvl="1" animBg="1" rev="0" advAuto="0" spid="2603" grpId="15"/>
      <p:bldP build="whole" bldLvl="1" animBg="1" rev="0" advAuto="0" spid="2637" grpId="26"/>
      <p:bldP build="whole" bldLvl="1" animBg="1" rev="0" advAuto="0" spid="2633" grpId="24"/>
      <p:bldP build="whole" bldLvl="1" animBg="1" rev="0" advAuto="0" spid="2671" grpId="37"/>
      <p:bldP build="whole" bldLvl="1" animBg="1" rev="0" advAuto="0" spid="2695" grpId="45"/>
      <p:bldP build="whole" bldLvl="1" animBg="1" rev="0" advAuto="0" spid="2567" grpId="5"/>
      <p:bldP build="whole" bldLvl="1" animBg="1" rev="0" advAuto="0" spid="2593" grpId="13"/>
      <p:bldP build="whole" bldLvl="1" animBg="1" rev="0" advAuto="0" spid="2607" grpId="17"/>
      <p:bldP build="whole" bldLvl="1" animBg="1" rev="0" advAuto="0" spid="2662" grpId="34"/>
      <p:bldP build="whole" bldLvl="1" animBg="1" rev="0" advAuto="0" spid="2734" grpId="56"/>
      <p:bldP build="whole" bldLvl="1" animBg="1" rev="0" advAuto="0" spid="2653" grpId="30"/>
      <p:bldP build="whole" bldLvl="1" animBg="1" rev="0" advAuto="0" spid="2576" grpId="8"/>
      <p:bldP build="whole" bldLvl="1" animBg="1" rev="0" advAuto="0" spid="2714" grpId="50"/>
      <p:bldP build="whole" bldLvl="1" animBg="1" rev="0" advAuto="0" spid="2666" grpId="36"/>
      <p:bldP build="whole" bldLvl="1" animBg="1" rev="0" advAuto="0" spid="2582" grpId="10"/>
      <p:bldP build="whole" bldLvl="1" animBg="1" rev="0" advAuto="0" spid="2661" grpId="33"/>
      <p:bldP build="whole" bldLvl="1" animBg="1" rev="0" advAuto="0" spid="2682" grpId="40"/>
      <p:bldP build="whole" bldLvl="1" animBg="1" rev="0" advAuto="0" spid="2628" grpId="23"/>
      <p:bldP build="whole" bldLvl="1" animBg="1" rev="0" advAuto="0" spid="2624" grpId="22"/>
      <p:bldP build="whole" bldLvl="1" animBg="1" rev="0" advAuto="0" spid="2739" grpId="57"/>
      <p:bldP build="whole" bldLvl="1" animBg="1" rev="0" advAuto="0" spid="2729" grpId="55"/>
      <p:bldP build="whole" bldLvl="1" animBg="1" rev="0" advAuto="0" spid="2562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7" name="Group 2747"/>
          <p:cNvGrpSpPr/>
          <p:nvPr/>
        </p:nvGrpSpPr>
        <p:grpSpPr>
          <a:xfrm>
            <a:off x="3041277" y="69582"/>
            <a:ext cx="810748" cy="806982"/>
            <a:chOff x="0" y="4719"/>
            <a:chExt cx="810747" cy="806981"/>
          </a:xfrm>
        </p:grpSpPr>
        <p:sp>
          <p:nvSpPr>
            <p:cNvPr id="2744" name="Shape 2744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45" name="Shape 2745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748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5" y="6195204"/>
            <a:ext cx="4881238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2749" name="Shape 2749"/>
          <p:cNvSpPr/>
          <p:nvPr>
            <p:ph type="title"/>
          </p:nvPr>
        </p:nvSpPr>
        <p:spPr>
          <a:xfrm>
            <a:off x="6775647" y="-69305"/>
            <a:ext cx="6165654" cy="1514005"/>
          </a:xfrm>
          <a:prstGeom prst="rect">
            <a:avLst/>
          </a:prstGeom>
        </p:spPr>
        <p:txBody>
          <a:bodyPr/>
          <a:lstStyle>
            <a:lvl1pPr algn="r" defTabSz="1014374">
              <a:defRPr sz="5615"/>
            </a:lvl1pPr>
          </a:lstStyle>
          <a:p>
            <a:pPr/>
            <a:r>
              <a:t>BONOS DE RANGOS</a:t>
            </a:r>
          </a:p>
        </p:txBody>
      </p:sp>
      <p:sp>
        <p:nvSpPr>
          <p:cNvPr id="2750" name="Shape 2750"/>
          <p:cNvSpPr/>
          <p:nvPr/>
        </p:nvSpPr>
        <p:spPr>
          <a:xfrm>
            <a:off x="6589867" y="1351344"/>
            <a:ext cx="627546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DIAMANTE </a:t>
            </a:r>
          </a:p>
          <a:p>
            <a: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PRESIDENTE INTERNACIONAL</a:t>
            </a:r>
          </a:p>
        </p:txBody>
      </p:sp>
      <p:sp>
        <p:nvSpPr>
          <p:cNvPr id="2751" name="Shape 2751"/>
          <p:cNvSpPr/>
          <p:nvPr/>
        </p:nvSpPr>
        <p:spPr>
          <a:xfrm>
            <a:off x="8314621" y="5073700"/>
            <a:ext cx="2825955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1,000,000 MNX</a:t>
            </a:r>
          </a:p>
        </p:txBody>
      </p:sp>
      <p:sp>
        <p:nvSpPr>
          <p:cNvPr id="2752" name="Shape 2752"/>
          <p:cNvSpPr/>
          <p:nvPr/>
        </p:nvSpPr>
        <p:spPr>
          <a:xfrm flipH="1" flipV="1">
            <a:off x="1826858" y="469082"/>
            <a:ext cx="1159805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757" name="Group 2757"/>
          <p:cNvGrpSpPr/>
          <p:nvPr/>
        </p:nvGrpSpPr>
        <p:grpSpPr>
          <a:xfrm>
            <a:off x="231265" y="4287231"/>
            <a:ext cx="655313" cy="850713"/>
            <a:chOff x="0" y="0"/>
            <a:chExt cx="655311" cy="850712"/>
          </a:xfrm>
        </p:grpSpPr>
        <p:sp>
          <p:nvSpPr>
            <p:cNvPr id="2753" name="Shape 2753"/>
            <p:cNvSpPr/>
            <p:nvPr/>
          </p:nvSpPr>
          <p:spPr>
            <a:xfrm>
              <a:off x="0" y="69595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56" name="Group 2756"/>
            <p:cNvGrpSpPr/>
            <p:nvPr/>
          </p:nvGrpSpPr>
          <p:grpSpPr>
            <a:xfrm>
              <a:off x="74161" y="-1"/>
              <a:ext cx="540049" cy="850714"/>
              <a:chOff x="0" y="0"/>
              <a:chExt cx="540048" cy="850712"/>
            </a:xfrm>
          </p:grpSpPr>
          <p:sp>
            <p:nvSpPr>
              <p:cNvPr id="2754" name="Shape 2754"/>
              <p:cNvSpPr/>
              <p:nvPr/>
            </p:nvSpPr>
            <p:spPr>
              <a:xfrm>
                <a:off x="0" y="295689"/>
                <a:ext cx="540049" cy="25933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55" name="Shape 2755"/>
              <p:cNvSpPr/>
              <p:nvPr/>
            </p:nvSpPr>
            <p:spPr>
              <a:xfrm>
                <a:off x="0" y="-1"/>
                <a:ext cx="540049" cy="850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64</a:t>
                </a:r>
              </a:p>
            </p:txBody>
          </p:sp>
        </p:grpSp>
      </p:grpSp>
      <p:sp>
        <p:nvSpPr>
          <p:cNvPr id="2758" name="Shape 2758"/>
          <p:cNvSpPr/>
          <p:nvPr/>
        </p:nvSpPr>
        <p:spPr>
          <a:xfrm>
            <a:off x="82894" y="537411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192</a:t>
            </a:r>
          </a:p>
        </p:txBody>
      </p:sp>
      <p:sp>
        <p:nvSpPr>
          <p:cNvPr id="2759" name="Shape 2759"/>
          <p:cNvSpPr/>
          <p:nvPr/>
        </p:nvSpPr>
        <p:spPr>
          <a:xfrm>
            <a:off x="111290" y="6548802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484</a:t>
            </a:r>
          </a:p>
        </p:txBody>
      </p:sp>
      <p:grpSp>
        <p:nvGrpSpPr>
          <p:cNvPr id="2764" name="Group 2764"/>
          <p:cNvGrpSpPr/>
          <p:nvPr/>
        </p:nvGrpSpPr>
        <p:grpSpPr>
          <a:xfrm>
            <a:off x="332530" y="2303552"/>
            <a:ext cx="729677" cy="729676"/>
            <a:chOff x="-9" y="-9"/>
            <a:chExt cx="729675" cy="729675"/>
          </a:xfrm>
        </p:grpSpPr>
        <p:sp>
          <p:nvSpPr>
            <p:cNvPr id="2760" name="Shape 2760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63" name="Group 2763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761" name="Shape 2761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62" name="Shape 2762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769" name="Group 2769"/>
          <p:cNvGrpSpPr/>
          <p:nvPr/>
        </p:nvGrpSpPr>
        <p:grpSpPr>
          <a:xfrm>
            <a:off x="505030" y="1514425"/>
            <a:ext cx="557565" cy="557565"/>
            <a:chOff x="-7" y="-7"/>
            <a:chExt cx="557563" cy="557563"/>
          </a:xfrm>
        </p:grpSpPr>
        <p:sp>
          <p:nvSpPr>
            <p:cNvPr id="2765" name="Shape 2765"/>
            <p:cNvSpPr/>
            <p:nvPr/>
          </p:nvSpPr>
          <p:spPr>
            <a:xfrm>
              <a:off x="-8" y="-8"/>
              <a:ext cx="557565" cy="55756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68" name="Group 2768"/>
            <p:cNvGrpSpPr/>
            <p:nvPr/>
          </p:nvGrpSpPr>
          <p:grpSpPr>
            <a:xfrm>
              <a:off x="40639" y="44491"/>
              <a:ext cx="476271" cy="468567"/>
              <a:chOff x="34101" y="0"/>
              <a:chExt cx="476269" cy="468565"/>
            </a:xfrm>
          </p:grpSpPr>
          <p:sp>
            <p:nvSpPr>
              <p:cNvPr id="2766" name="Shape 2766"/>
              <p:cNvSpPr/>
              <p:nvPr/>
            </p:nvSpPr>
            <p:spPr>
              <a:xfrm>
                <a:off x="74730" y="117319"/>
                <a:ext cx="426404" cy="2339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67" name="Shape 2767"/>
              <p:cNvSpPr/>
              <p:nvPr/>
            </p:nvSpPr>
            <p:spPr>
              <a:xfrm>
                <a:off x="34101" y="0"/>
                <a:ext cx="476270" cy="4685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sp>
        <p:nvSpPr>
          <p:cNvPr id="2770" name="Shape 2770"/>
          <p:cNvSpPr/>
          <p:nvPr/>
        </p:nvSpPr>
        <p:spPr>
          <a:xfrm>
            <a:off x="734938" y="2070015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1" name="Shape 2771"/>
          <p:cNvSpPr/>
          <p:nvPr/>
        </p:nvSpPr>
        <p:spPr>
          <a:xfrm>
            <a:off x="502243" y="44221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 AZUL</a:t>
            </a:r>
          </a:p>
        </p:txBody>
      </p:sp>
      <p:sp>
        <p:nvSpPr>
          <p:cNvPr id="2772" name="Shape 2772"/>
          <p:cNvSpPr/>
          <p:nvPr/>
        </p:nvSpPr>
        <p:spPr>
          <a:xfrm>
            <a:off x="5315543" y="-119632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 AZUL</a:t>
            </a:r>
          </a:p>
        </p:txBody>
      </p:sp>
      <p:sp>
        <p:nvSpPr>
          <p:cNvPr id="2773" name="Shape 2773"/>
          <p:cNvSpPr/>
          <p:nvPr/>
        </p:nvSpPr>
        <p:spPr>
          <a:xfrm flipV="1">
            <a:off x="3932563" y="492483"/>
            <a:ext cx="1171872" cy="1235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4" name="Shape 2774"/>
          <p:cNvSpPr/>
          <p:nvPr/>
        </p:nvSpPr>
        <p:spPr>
          <a:xfrm>
            <a:off x="5927312" y="1185659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5" name="Shape 2775"/>
          <p:cNvSpPr/>
          <p:nvPr/>
        </p:nvSpPr>
        <p:spPr>
          <a:xfrm>
            <a:off x="2070594" y="539521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 AZUL</a:t>
            </a:r>
          </a:p>
        </p:txBody>
      </p:sp>
      <p:sp>
        <p:nvSpPr>
          <p:cNvPr id="2776" name="Shape 2776"/>
          <p:cNvSpPr/>
          <p:nvPr/>
        </p:nvSpPr>
        <p:spPr>
          <a:xfrm>
            <a:off x="3638945" y="539521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DIAMANTE AZUL</a:t>
            </a:r>
          </a:p>
        </p:txBody>
      </p:sp>
      <p:sp>
        <p:nvSpPr>
          <p:cNvPr id="2777" name="Shape 2777"/>
          <p:cNvSpPr/>
          <p:nvPr/>
        </p:nvSpPr>
        <p:spPr>
          <a:xfrm>
            <a:off x="783812" y="1244515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8" name="Shape 2778"/>
          <p:cNvSpPr/>
          <p:nvPr/>
        </p:nvSpPr>
        <p:spPr>
          <a:xfrm>
            <a:off x="571621" y="3064866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9" name="Shape 2779"/>
          <p:cNvSpPr/>
          <p:nvPr/>
        </p:nvSpPr>
        <p:spPr>
          <a:xfrm>
            <a:off x="558921" y="5074505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0" name="Shape 2780"/>
          <p:cNvSpPr/>
          <p:nvPr/>
        </p:nvSpPr>
        <p:spPr>
          <a:xfrm>
            <a:off x="510314" y="6260015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1" name="Shape 2781"/>
          <p:cNvSpPr/>
          <p:nvPr/>
        </p:nvSpPr>
        <p:spPr>
          <a:xfrm>
            <a:off x="555766" y="4046474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2" name="Shape 2782"/>
          <p:cNvSpPr/>
          <p:nvPr/>
        </p:nvSpPr>
        <p:spPr>
          <a:xfrm>
            <a:off x="510314" y="7595459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3" name="Shape 2783"/>
          <p:cNvSpPr/>
          <p:nvPr/>
        </p:nvSpPr>
        <p:spPr>
          <a:xfrm>
            <a:off x="48646" y="8086890"/>
            <a:ext cx="798049" cy="79428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484</a:t>
            </a:r>
          </a:p>
        </p:txBody>
      </p:sp>
      <p:grpSp>
        <p:nvGrpSpPr>
          <p:cNvPr id="2788" name="Group 2788"/>
          <p:cNvGrpSpPr/>
          <p:nvPr/>
        </p:nvGrpSpPr>
        <p:grpSpPr>
          <a:xfrm>
            <a:off x="236035" y="3277339"/>
            <a:ext cx="655312" cy="850713"/>
            <a:chOff x="0" y="0"/>
            <a:chExt cx="655311" cy="850712"/>
          </a:xfrm>
        </p:grpSpPr>
        <p:sp>
          <p:nvSpPr>
            <p:cNvPr id="2784" name="Shape 2784"/>
            <p:cNvSpPr/>
            <p:nvPr/>
          </p:nvSpPr>
          <p:spPr>
            <a:xfrm>
              <a:off x="0" y="69595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87" name="Group 2787"/>
            <p:cNvGrpSpPr/>
            <p:nvPr/>
          </p:nvGrpSpPr>
          <p:grpSpPr>
            <a:xfrm>
              <a:off x="74161" y="-1"/>
              <a:ext cx="540049" cy="850714"/>
              <a:chOff x="0" y="0"/>
              <a:chExt cx="540048" cy="850712"/>
            </a:xfrm>
          </p:grpSpPr>
          <p:sp>
            <p:nvSpPr>
              <p:cNvPr id="2785" name="Shape 2785"/>
              <p:cNvSpPr/>
              <p:nvPr/>
            </p:nvSpPr>
            <p:spPr>
              <a:xfrm>
                <a:off x="0" y="295689"/>
                <a:ext cx="540049" cy="25933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86" name="Shape 2786"/>
              <p:cNvSpPr/>
              <p:nvPr/>
            </p:nvSpPr>
            <p:spPr>
              <a:xfrm>
                <a:off x="0" y="-1"/>
                <a:ext cx="540049" cy="850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2793" name="Group 2793"/>
          <p:cNvGrpSpPr/>
          <p:nvPr/>
        </p:nvGrpSpPr>
        <p:grpSpPr>
          <a:xfrm>
            <a:off x="2085580" y="4884131"/>
            <a:ext cx="655313" cy="850713"/>
            <a:chOff x="0" y="0"/>
            <a:chExt cx="655311" cy="850712"/>
          </a:xfrm>
        </p:grpSpPr>
        <p:sp>
          <p:nvSpPr>
            <p:cNvPr id="2789" name="Shape 2789"/>
            <p:cNvSpPr/>
            <p:nvPr/>
          </p:nvSpPr>
          <p:spPr>
            <a:xfrm>
              <a:off x="0" y="69595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92" name="Group 2792"/>
            <p:cNvGrpSpPr/>
            <p:nvPr/>
          </p:nvGrpSpPr>
          <p:grpSpPr>
            <a:xfrm>
              <a:off x="74161" y="-1"/>
              <a:ext cx="540049" cy="850714"/>
              <a:chOff x="0" y="0"/>
              <a:chExt cx="540048" cy="850712"/>
            </a:xfrm>
          </p:grpSpPr>
          <p:sp>
            <p:nvSpPr>
              <p:cNvPr id="2790" name="Shape 2790"/>
              <p:cNvSpPr/>
              <p:nvPr/>
            </p:nvSpPr>
            <p:spPr>
              <a:xfrm>
                <a:off x="0" y="295689"/>
                <a:ext cx="540049" cy="25933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91" name="Shape 2791"/>
              <p:cNvSpPr/>
              <p:nvPr/>
            </p:nvSpPr>
            <p:spPr>
              <a:xfrm>
                <a:off x="0" y="-1"/>
                <a:ext cx="540049" cy="850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64</a:t>
                </a:r>
              </a:p>
            </p:txBody>
          </p:sp>
        </p:grpSp>
      </p:grpSp>
      <p:sp>
        <p:nvSpPr>
          <p:cNvPr id="2794" name="Shape 2794"/>
          <p:cNvSpPr/>
          <p:nvPr/>
        </p:nvSpPr>
        <p:spPr>
          <a:xfrm>
            <a:off x="1937209" y="597101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192</a:t>
            </a:r>
          </a:p>
        </p:txBody>
      </p:sp>
      <p:sp>
        <p:nvSpPr>
          <p:cNvPr id="2795" name="Shape 2795"/>
          <p:cNvSpPr/>
          <p:nvPr/>
        </p:nvSpPr>
        <p:spPr>
          <a:xfrm>
            <a:off x="1965605" y="7145702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484</a:t>
            </a:r>
          </a:p>
        </p:txBody>
      </p:sp>
      <p:grpSp>
        <p:nvGrpSpPr>
          <p:cNvPr id="2800" name="Group 2800"/>
          <p:cNvGrpSpPr/>
          <p:nvPr/>
        </p:nvGrpSpPr>
        <p:grpSpPr>
          <a:xfrm>
            <a:off x="2186846" y="2900452"/>
            <a:ext cx="729676" cy="729676"/>
            <a:chOff x="-9" y="-9"/>
            <a:chExt cx="729675" cy="729675"/>
          </a:xfrm>
        </p:grpSpPr>
        <p:sp>
          <p:nvSpPr>
            <p:cNvPr id="2796" name="Shape 279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99" name="Group 279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797" name="Shape 279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98" name="Shape 279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805" name="Group 2805"/>
          <p:cNvGrpSpPr/>
          <p:nvPr/>
        </p:nvGrpSpPr>
        <p:grpSpPr>
          <a:xfrm>
            <a:off x="2359345" y="2111326"/>
            <a:ext cx="557565" cy="557564"/>
            <a:chOff x="-7" y="-7"/>
            <a:chExt cx="557563" cy="557563"/>
          </a:xfrm>
        </p:grpSpPr>
        <p:sp>
          <p:nvSpPr>
            <p:cNvPr id="2801" name="Shape 2801"/>
            <p:cNvSpPr/>
            <p:nvPr/>
          </p:nvSpPr>
          <p:spPr>
            <a:xfrm>
              <a:off x="-8" y="-8"/>
              <a:ext cx="557565" cy="55756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04" name="Group 2804"/>
            <p:cNvGrpSpPr/>
            <p:nvPr/>
          </p:nvGrpSpPr>
          <p:grpSpPr>
            <a:xfrm>
              <a:off x="40639" y="44491"/>
              <a:ext cx="476271" cy="468567"/>
              <a:chOff x="34101" y="0"/>
              <a:chExt cx="476269" cy="468565"/>
            </a:xfrm>
          </p:grpSpPr>
          <p:sp>
            <p:nvSpPr>
              <p:cNvPr id="2802" name="Shape 2802"/>
              <p:cNvSpPr/>
              <p:nvPr/>
            </p:nvSpPr>
            <p:spPr>
              <a:xfrm>
                <a:off x="74730" y="117319"/>
                <a:ext cx="426404" cy="2339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03" name="Shape 2803"/>
              <p:cNvSpPr/>
              <p:nvPr/>
            </p:nvSpPr>
            <p:spPr>
              <a:xfrm>
                <a:off x="34101" y="0"/>
                <a:ext cx="476270" cy="4685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sp>
        <p:nvSpPr>
          <p:cNvPr id="2806" name="Shape 2806"/>
          <p:cNvSpPr/>
          <p:nvPr/>
        </p:nvSpPr>
        <p:spPr>
          <a:xfrm>
            <a:off x="2589253" y="2666915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07" name="Shape 2807"/>
          <p:cNvSpPr/>
          <p:nvPr/>
        </p:nvSpPr>
        <p:spPr>
          <a:xfrm>
            <a:off x="2638127" y="1841415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08" name="Shape 2808"/>
          <p:cNvSpPr/>
          <p:nvPr/>
        </p:nvSpPr>
        <p:spPr>
          <a:xfrm>
            <a:off x="2425936" y="3661766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09" name="Shape 2809"/>
          <p:cNvSpPr/>
          <p:nvPr/>
        </p:nvSpPr>
        <p:spPr>
          <a:xfrm>
            <a:off x="2413236" y="5671405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10" name="Shape 2810"/>
          <p:cNvSpPr/>
          <p:nvPr/>
        </p:nvSpPr>
        <p:spPr>
          <a:xfrm>
            <a:off x="2364629" y="6856915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11" name="Shape 2811"/>
          <p:cNvSpPr/>
          <p:nvPr/>
        </p:nvSpPr>
        <p:spPr>
          <a:xfrm>
            <a:off x="2410081" y="4643374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12" name="Shape 2812"/>
          <p:cNvSpPr/>
          <p:nvPr/>
        </p:nvSpPr>
        <p:spPr>
          <a:xfrm>
            <a:off x="2364629" y="8192359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13" name="Shape 2813"/>
          <p:cNvSpPr/>
          <p:nvPr/>
        </p:nvSpPr>
        <p:spPr>
          <a:xfrm>
            <a:off x="1902961" y="8683790"/>
            <a:ext cx="798049" cy="79428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484</a:t>
            </a:r>
          </a:p>
        </p:txBody>
      </p:sp>
      <p:grpSp>
        <p:nvGrpSpPr>
          <p:cNvPr id="2818" name="Group 2818"/>
          <p:cNvGrpSpPr/>
          <p:nvPr/>
        </p:nvGrpSpPr>
        <p:grpSpPr>
          <a:xfrm>
            <a:off x="2090350" y="3874239"/>
            <a:ext cx="655313" cy="850713"/>
            <a:chOff x="0" y="0"/>
            <a:chExt cx="655311" cy="850712"/>
          </a:xfrm>
        </p:grpSpPr>
        <p:sp>
          <p:nvSpPr>
            <p:cNvPr id="2814" name="Shape 2814"/>
            <p:cNvSpPr/>
            <p:nvPr/>
          </p:nvSpPr>
          <p:spPr>
            <a:xfrm>
              <a:off x="0" y="69595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17" name="Group 2817"/>
            <p:cNvGrpSpPr/>
            <p:nvPr/>
          </p:nvGrpSpPr>
          <p:grpSpPr>
            <a:xfrm>
              <a:off x="74161" y="-1"/>
              <a:ext cx="540049" cy="850714"/>
              <a:chOff x="0" y="0"/>
              <a:chExt cx="540048" cy="850712"/>
            </a:xfrm>
          </p:grpSpPr>
          <p:sp>
            <p:nvSpPr>
              <p:cNvPr id="2815" name="Shape 2815"/>
              <p:cNvSpPr/>
              <p:nvPr/>
            </p:nvSpPr>
            <p:spPr>
              <a:xfrm>
                <a:off x="0" y="295689"/>
                <a:ext cx="540049" cy="25933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16" name="Shape 2816"/>
              <p:cNvSpPr/>
              <p:nvPr/>
            </p:nvSpPr>
            <p:spPr>
              <a:xfrm>
                <a:off x="0" y="-1"/>
                <a:ext cx="540049" cy="850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2823" name="Group 2823"/>
          <p:cNvGrpSpPr/>
          <p:nvPr/>
        </p:nvGrpSpPr>
        <p:grpSpPr>
          <a:xfrm>
            <a:off x="3685665" y="4909531"/>
            <a:ext cx="655313" cy="850713"/>
            <a:chOff x="0" y="0"/>
            <a:chExt cx="655311" cy="850712"/>
          </a:xfrm>
        </p:grpSpPr>
        <p:sp>
          <p:nvSpPr>
            <p:cNvPr id="2819" name="Shape 2819"/>
            <p:cNvSpPr/>
            <p:nvPr/>
          </p:nvSpPr>
          <p:spPr>
            <a:xfrm>
              <a:off x="0" y="69595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22" name="Group 2822"/>
            <p:cNvGrpSpPr/>
            <p:nvPr/>
          </p:nvGrpSpPr>
          <p:grpSpPr>
            <a:xfrm>
              <a:off x="74161" y="-1"/>
              <a:ext cx="540049" cy="850714"/>
              <a:chOff x="0" y="0"/>
              <a:chExt cx="540048" cy="850712"/>
            </a:xfrm>
          </p:grpSpPr>
          <p:sp>
            <p:nvSpPr>
              <p:cNvPr id="2820" name="Shape 2820"/>
              <p:cNvSpPr/>
              <p:nvPr/>
            </p:nvSpPr>
            <p:spPr>
              <a:xfrm>
                <a:off x="0" y="295689"/>
                <a:ext cx="540049" cy="25933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21" name="Shape 2821"/>
              <p:cNvSpPr/>
              <p:nvPr/>
            </p:nvSpPr>
            <p:spPr>
              <a:xfrm>
                <a:off x="0" y="-1"/>
                <a:ext cx="540049" cy="850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64</a:t>
                </a:r>
              </a:p>
            </p:txBody>
          </p:sp>
        </p:grpSp>
      </p:grpSp>
      <p:sp>
        <p:nvSpPr>
          <p:cNvPr id="2824" name="Shape 2824"/>
          <p:cNvSpPr/>
          <p:nvPr/>
        </p:nvSpPr>
        <p:spPr>
          <a:xfrm>
            <a:off x="3537294" y="5996419"/>
            <a:ext cx="854841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192</a:t>
            </a:r>
          </a:p>
        </p:txBody>
      </p:sp>
      <p:sp>
        <p:nvSpPr>
          <p:cNvPr id="2825" name="Shape 2825"/>
          <p:cNvSpPr/>
          <p:nvPr/>
        </p:nvSpPr>
        <p:spPr>
          <a:xfrm>
            <a:off x="3565690" y="7171102"/>
            <a:ext cx="798049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484</a:t>
            </a:r>
          </a:p>
        </p:txBody>
      </p:sp>
      <p:grpSp>
        <p:nvGrpSpPr>
          <p:cNvPr id="2830" name="Group 2830"/>
          <p:cNvGrpSpPr/>
          <p:nvPr/>
        </p:nvGrpSpPr>
        <p:grpSpPr>
          <a:xfrm>
            <a:off x="3786930" y="2925852"/>
            <a:ext cx="729677" cy="729676"/>
            <a:chOff x="-9" y="-9"/>
            <a:chExt cx="729675" cy="729675"/>
          </a:xfrm>
        </p:grpSpPr>
        <p:sp>
          <p:nvSpPr>
            <p:cNvPr id="2826" name="Shape 282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29" name="Group 282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827" name="Shape 282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28" name="Shape 282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835" name="Group 2835"/>
          <p:cNvGrpSpPr/>
          <p:nvPr/>
        </p:nvGrpSpPr>
        <p:grpSpPr>
          <a:xfrm>
            <a:off x="3959431" y="2136726"/>
            <a:ext cx="557564" cy="557564"/>
            <a:chOff x="-7" y="-7"/>
            <a:chExt cx="557563" cy="557563"/>
          </a:xfrm>
        </p:grpSpPr>
        <p:sp>
          <p:nvSpPr>
            <p:cNvPr id="2831" name="Shape 2831"/>
            <p:cNvSpPr/>
            <p:nvPr/>
          </p:nvSpPr>
          <p:spPr>
            <a:xfrm>
              <a:off x="-8" y="-8"/>
              <a:ext cx="557565" cy="55756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34" name="Group 2834"/>
            <p:cNvGrpSpPr/>
            <p:nvPr/>
          </p:nvGrpSpPr>
          <p:grpSpPr>
            <a:xfrm>
              <a:off x="40639" y="44491"/>
              <a:ext cx="476271" cy="468567"/>
              <a:chOff x="34101" y="0"/>
              <a:chExt cx="476269" cy="468565"/>
            </a:xfrm>
          </p:grpSpPr>
          <p:sp>
            <p:nvSpPr>
              <p:cNvPr id="2832" name="Shape 2832"/>
              <p:cNvSpPr/>
              <p:nvPr/>
            </p:nvSpPr>
            <p:spPr>
              <a:xfrm>
                <a:off x="74730" y="117319"/>
                <a:ext cx="426404" cy="2339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33" name="Shape 2833"/>
              <p:cNvSpPr/>
              <p:nvPr/>
            </p:nvSpPr>
            <p:spPr>
              <a:xfrm>
                <a:off x="34101" y="0"/>
                <a:ext cx="476270" cy="4685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sp>
        <p:nvSpPr>
          <p:cNvPr id="2836" name="Shape 2836"/>
          <p:cNvSpPr/>
          <p:nvPr/>
        </p:nvSpPr>
        <p:spPr>
          <a:xfrm>
            <a:off x="4189338" y="2692315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37" name="Shape 2837"/>
          <p:cNvSpPr/>
          <p:nvPr/>
        </p:nvSpPr>
        <p:spPr>
          <a:xfrm>
            <a:off x="4238212" y="1866815"/>
            <a:ext cx="1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38" name="Shape 2838"/>
          <p:cNvSpPr/>
          <p:nvPr/>
        </p:nvSpPr>
        <p:spPr>
          <a:xfrm>
            <a:off x="4026021" y="3687166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39" name="Shape 2839"/>
          <p:cNvSpPr/>
          <p:nvPr/>
        </p:nvSpPr>
        <p:spPr>
          <a:xfrm>
            <a:off x="4013321" y="5696805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40" name="Shape 2840"/>
          <p:cNvSpPr/>
          <p:nvPr/>
        </p:nvSpPr>
        <p:spPr>
          <a:xfrm>
            <a:off x="3964714" y="6882315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41" name="Shape 2841"/>
          <p:cNvSpPr/>
          <p:nvPr/>
        </p:nvSpPr>
        <p:spPr>
          <a:xfrm>
            <a:off x="4010166" y="4668774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42" name="Shape 2842"/>
          <p:cNvSpPr/>
          <p:nvPr/>
        </p:nvSpPr>
        <p:spPr>
          <a:xfrm>
            <a:off x="3964714" y="8217759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43" name="Shape 2843"/>
          <p:cNvSpPr/>
          <p:nvPr/>
        </p:nvSpPr>
        <p:spPr>
          <a:xfrm>
            <a:off x="3503046" y="8709190"/>
            <a:ext cx="798049" cy="79428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484</a:t>
            </a:r>
          </a:p>
        </p:txBody>
      </p:sp>
      <p:grpSp>
        <p:nvGrpSpPr>
          <p:cNvPr id="2848" name="Group 2848"/>
          <p:cNvGrpSpPr/>
          <p:nvPr/>
        </p:nvGrpSpPr>
        <p:grpSpPr>
          <a:xfrm>
            <a:off x="3690435" y="3899639"/>
            <a:ext cx="655312" cy="850713"/>
            <a:chOff x="0" y="0"/>
            <a:chExt cx="655311" cy="850712"/>
          </a:xfrm>
        </p:grpSpPr>
        <p:sp>
          <p:nvSpPr>
            <p:cNvPr id="2844" name="Shape 2844"/>
            <p:cNvSpPr/>
            <p:nvPr/>
          </p:nvSpPr>
          <p:spPr>
            <a:xfrm>
              <a:off x="0" y="69595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47" name="Group 2847"/>
            <p:cNvGrpSpPr/>
            <p:nvPr/>
          </p:nvGrpSpPr>
          <p:grpSpPr>
            <a:xfrm>
              <a:off x="74161" y="-1"/>
              <a:ext cx="540049" cy="850714"/>
              <a:chOff x="0" y="0"/>
              <a:chExt cx="540048" cy="850712"/>
            </a:xfrm>
          </p:grpSpPr>
          <p:sp>
            <p:nvSpPr>
              <p:cNvPr id="2845" name="Shape 2845"/>
              <p:cNvSpPr/>
              <p:nvPr/>
            </p:nvSpPr>
            <p:spPr>
              <a:xfrm>
                <a:off x="0" y="295689"/>
                <a:ext cx="540049" cy="25933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46" name="Shape 2846"/>
              <p:cNvSpPr/>
              <p:nvPr/>
            </p:nvSpPr>
            <p:spPr>
              <a:xfrm>
                <a:off x="0" y="-1"/>
                <a:ext cx="540049" cy="850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2853" name="Group 2853"/>
          <p:cNvGrpSpPr/>
          <p:nvPr/>
        </p:nvGrpSpPr>
        <p:grpSpPr>
          <a:xfrm>
            <a:off x="5398958" y="4236465"/>
            <a:ext cx="655312" cy="850713"/>
            <a:chOff x="0" y="0"/>
            <a:chExt cx="655311" cy="850712"/>
          </a:xfrm>
        </p:grpSpPr>
        <p:sp>
          <p:nvSpPr>
            <p:cNvPr id="2849" name="Shape 2849"/>
            <p:cNvSpPr/>
            <p:nvPr/>
          </p:nvSpPr>
          <p:spPr>
            <a:xfrm>
              <a:off x="0" y="69595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52" name="Group 2852"/>
            <p:cNvGrpSpPr/>
            <p:nvPr/>
          </p:nvGrpSpPr>
          <p:grpSpPr>
            <a:xfrm>
              <a:off x="74161" y="-1"/>
              <a:ext cx="540049" cy="850714"/>
              <a:chOff x="0" y="0"/>
              <a:chExt cx="540048" cy="850712"/>
            </a:xfrm>
          </p:grpSpPr>
          <p:sp>
            <p:nvSpPr>
              <p:cNvPr id="2850" name="Shape 2850"/>
              <p:cNvSpPr/>
              <p:nvPr/>
            </p:nvSpPr>
            <p:spPr>
              <a:xfrm>
                <a:off x="0" y="295689"/>
                <a:ext cx="540049" cy="25933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51" name="Shape 2851"/>
              <p:cNvSpPr/>
              <p:nvPr/>
            </p:nvSpPr>
            <p:spPr>
              <a:xfrm>
                <a:off x="0" y="-1"/>
                <a:ext cx="540049" cy="850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64</a:t>
                </a:r>
              </a:p>
            </p:txBody>
          </p:sp>
        </p:grpSp>
      </p:grpSp>
      <p:sp>
        <p:nvSpPr>
          <p:cNvPr id="2854" name="Shape 2854"/>
          <p:cNvSpPr/>
          <p:nvPr/>
        </p:nvSpPr>
        <p:spPr>
          <a:xfrm>
            <a:off x="5250586" y="5323353"/>
            <a:ext cx="854842" cy="92692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192</a:t>
            </a:r>
          </a:p>
        </p:txBody>
      </p:sp>
      <p:sp>
        <p:nvSpPr>
          <p:cNvPr id="2855" name="Shape 2855"/>
          <p:cNvSpPr/>
          <p:nvPr/>
        </p:nvSpPr>
        <p:spPr>
          <a:xfrm>
            <a:off x="5278983" y="6498036"/>
            <a:ext cx="798048" cy="794282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484</a:t>
            </a:r>
          </a:p>
        </p:txBody>
      </p:sp>
      <p:grpSp>
        <p:nvGrpSpPr>
          <p:cNvPr id="2860" name="Group 2860"/>
          <p:cNvGrpSpPr/>
          <p:nvPr/>
        </p:nvGrpSpPr>
        <p:grpSpPr>
          <a:xfrm>
            <a:off x="5500223" y="2252786"/>
            <a:ext cx="729676" cy="729677"/>
            <a:chOff x="-9" y="-9"/>
            <a:chExt cx="729675" cy="729675"/>
          </a:xfrm>
        </p:grpSpPr>
        <p:sp>
          <p:nvSpPr>
            <p:cNvPr id="2856" name="Shape 2856"/>
            <p:cNvSpPr/>
            <p:nvPr/>
          </p:nvSpPr>
          <p:spPr>
            <a:xfrm>
              <a:off x="-10" y="-10"/>
              <a:ext cx="729676" cy="72967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59" name="Group 2859"/>
            <p:cNvGrpSpPr/>
            <p:nvPr/>
          </p:nvGrpSpPr>
          <p:grpSpPr>
            <a:xfrm>
              <a:off x="27449" y="73337"/>
              <a:ext cx="623288" cy="613206"/>
              <a:chOff x="44628" y="0"/>
              <a:chExt cx="623287" cy="613205"/>
            </a:xfrm>
          </p:grpSpPr>
          <p:sp>
            <p:nvSpPr>
              <p:cNvPr id="2857" name="Shape 2857"/>
              <p:cNvSpPr/>
              <p:nvPr/>
            </p:nvSpPr>
            <p:spPr>
              <a:xfrm>
                <a:off x="97798" y="153534"/>
                <a:ext cx="55802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58" name="Shape 2858"/>
              <p:cNvSpPr/>
              <p:nvPr/>
            </p:nvSpPr>
            <p:spPr>
              <a:xfrm>
                <a:off x="44628" y="0"/>
                <a:ext cx="623288" cy="6132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865" name="Group 2865"/>
          <p:cNvGrpSpPr/>
          <p:nvPr/>
        </p:nvGrpSpPr>
        <p:grpSpPr>
          <a:xfrm>
            <a:off x="5672723" y="1463660"/>
            <a:ext cx="557564" cy="557564"/>
            <a:chOff x="-7" y="-7"/>
            <a:chExt cx="557563" cy="557563"/>
          </a:xfrm>
        </p:grpSpPr>
        <p:sp>
          <p:nvSpPr>
            <p:cNvPr id="2861" name="Shape 2861"/>
            <p:cNvSpPr/>
            <p:nvPr/>
          </p:nvSpPr>
          <p:spPr>
            <a:xfrm>
              <a:off x="-8" y="-8"/>
              <a:ext cx="557565" cy="55756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64" name="Group 2864"/>
            <p:cNvGrpSpPr/>
            <p:nvPr/>
          </p:nvGrpSpPr>
          <p:grpSpPr>
            <a:xfrm>
              <a:off x="40639" y="44491"/>
              <a:ext cx="476271" cy="468567"/>
              <a:chOff x="34101" y="0"/>
              <a:chExt cx="476269" cy="468565"/>
            </a:xfrm>
          </p:grpSpPr>
          <p:sp>
            <p:nvSpPr>
              <p:cNvPr id="2862" name="Shape 2862"/>
              <p:cNvSpPr/>
              <p:nvPr/>
            </p:nvSpPr>
            <p:spPr>
              <a:xfrm>
                <a:off x="74730" y="117319"/>
                <a:ext cx="426404" cy="2339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63" name="Shape 2863"/>
              <p:cNvSpPr/>
              <p:nvPr/>
            </p:nvSpPr>
            <p:spPr>
              <a:xfrm>
                <a:off x="34101" y="0"/>
                <a:ext cx="476270" cy="4685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sp>
        <p:nvSpPr>
          <p:cNvPr id="2866" name="Shape 2866"/>
          <p:cNvSpPr/>
          <p:nvPr/>
        </p:nvSpPr>
        <p:spPr>
          <a:xfrm>
            <a:off x="5902630" y="2019250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67" name="Shape 2867"/>
          <p:cNvSpPr/>
          <p:nvPr/>
        </p:nvSpPr>
        <p:spPr>
          <a:xfrm>
            <a:off x="5951505" y="1193750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68" name="Shape 2868"/>
          <p:cNvSpPr/>
          <p:nvPr/>
        </p:nvSpPr>
        <p:spPr>
          <a:xfrm>
            <a:off x="5739313" y="3014100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69" name="Shape 2869"/>
          <p:cNvSpPr/>
          <p:nvPr/>
        </p:nvSpPr>
        <p:spPr>
          <a:xfrm>
            <a:off x="5726613" y="5023739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70" name="Shape 2870"/>
          <p:cNvSpPr/>
          <p:nvPr/>
        </p:nvSpPr>
        <p:spPr>
          <a:xfrm>
            <a:off x="5678006" y="6209249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71" name="Shape 2871"/>
          <p:cNvSpPr/>
          <p:nvPr/>
        </p:nvSpPr>
        <p:spPr>
          <a:xfrm>
            <a:off x="5723458" y="3995708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72" name="Shape 2872"/>
          <p:cNvSpPr/>
          <p:nvPr/>
        </p:nvSpPr>
        <p:spPr>
          <a:xfrm>
            <a:off x="5678006" y="7544693"/>
            <a:ext cx="1" cy="23905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73" name="Shape 2873"/>
          <p:cNvSpPr/>
          <p:nvPr/>
        </p:nvSpPr>
        <p:spPr>
          <a:xfrm>
            <a:off x="5216338" y="8036124"/>
            <a:ext cx="798049" cy="794283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484</a:t>
            </a:r>
          </a:p>
        </p:txBody>
      </p:sp>
      <p:grpSp>
        <p:nvGrpSpPr>
          <p:cNvPr id="2878" name="Group 2878"/>
          <p:cNvGrpSpPr/>
          <p:nvPr/>
        </p:nvGrpSpPr>
        <p:grpSpPr>
          <a:xfrm>
            <a:off x="5403727" y="3226573"/>
            <a:ext cx="655313" cy="850713"/>
            <a:chOff x="0" y="0"/>
            <a:chExt cx="655311" cy="850712"/>
          </a:xfrm>
        </p:grpSpPr>
        <p:sp>
          <p:nvSpPr>
            <p:cNvPr id="2874" name="Shape 2874"/>
            <p:cNvSpPr/>
            <p:nvPr/>
          </p:nvSpPr>
          <p:spPr>
            <a:xfrm>
              <a:off x="0" y="69595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77" name="Group 2877"/>
            <p:cNvGrpSpPr/>
            <p:nvPr/>
          </p:nvGrpSpPr>
          <p:grpSpPr>
            <a:xfrm>
              <a:off x="74161" y="-1"/>
              <a:ext cx="540049" cy="850714"/>
              <a:chOff x="0" y="0"/>
              <a:chExt cx="540048" cy="850712"/>
            </a:xfrm>
          </p:grpSpPr>
          <p:sp>
            <p:nvSpPr>
              <p:cNvPr id="2875" name="Shape 2875"/>
              <p:cNvSpPr/>
              <p:nvPr/>
            </p:nvSpPr>
            <p:spPr>
              <a:xfrm>
                <a:off x="0" y="295689"/>
                <a:ext cx="540049" cy="25933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76" name="Shape 2876"/>
              <p:cNvSpPr/>
              <p:nvPr/>
            </p:nvSpPr>
            <p:spPr>
              <a:xfrm>
                <a:off x="0" y="-1"/>
                <a:ext cx="540049" cy="850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sp>
        <p:nvSpPr>
          <p:cNvPr id="2879" name="Shape 2879"/>
          <p:cNvSpPr/>
          <p:nvPr/>
        </p:nvSpPr>
        <p:spPr>
          <a:xfrm>
            <a:off x="8849892" y="2800796"/>
            <a:ext cx="2633016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4176</a:t>
            </a:r>
          </a:p>
          <a:p>
            <a:pPr/>
            <a:r>
              <a:t>VG:3600000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1" dur="10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0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0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0"/>
                                        <p:tgtEl>
                                          <p:spTgt spid="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0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0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2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2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0"/>
                                        <p:tgtEl>
                                          <p:spTgt spid="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0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0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0"/>
                                        <p:tgtEl>
                                          <p:spTgt spid="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0" dur="0"/>
                                        <p:tgtEl>
                                          <p:spTgt spid="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0" fill="hold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0" fill="hold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0" fill="hold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0" fill="hold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0"/>
                                        <p:tgtEl>
                                          <p:spTgt spid="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0" fill="hold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0" fill="hold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0" fill="hold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0" fill="hold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0" grpId="3"/>
      <p:bldP build="whole" bldLvl="1" animBg="1" rev="0" advAuto="0" spid="2747" grpId="1"/>
      <p:bldP build="whole" bldLvl="1" animBg="1" rev="0" advAuto="0" spid="2748" grpId="2"/>
      <p:bldP build="whole" bldLvl="1" animBg="1" rev="0" advAuto="0" spid="2805" grpId="11"/>
      <p:bldP build="whole" bldLvl="1" animBg="1" rev="0" advAuto="0" spid="2823" grpId="13"/>
      <p:bldP build="whole" bldLvl="1" animBg="1" rev="0" advAuto="0" spid="2835" grpId="15"/>
      <p:bldP build="whole" bldLvl="1" animBg="1" rev="0" advAuto="0" spid="2749" grpId="4"/>
      <p:bldP build="whole" bldLvl="1" animBg="1" rev="0" advAuto="0" spid="2764" grpId="6"/>
      <p:bldP build="whole" bldLvl="1" animBg="1" rev="0" advAuto="0" spid="2769" grpId="7"/>
      <p:bldP build="whole" bldLvl="1" animBg="1" rev="0" advAuto="0" spid="2865" grpId="19"/>
      <p:bldP build="whole" bldLvl="1" animBg="1" rev="0" advAuto="0" spid="2793" grpId="9"/>
      <p:bldP build="whole" bldLvl="1" animBg="1" rev="0" advAuto="0" spid="2853" grpId="17"/>
      <p:bldP build="whole" bldLvl="1" animBg="1" rev="0" advAuto="0" spid="2830" grpId="14"/>
      <p:bldP build="whole" bldLvl="1" animBg="1" rev="0" advAuto="0" spid="2818" grpId="12"/>
      <p:bldP build="whole" bldLvl="1" animBg="1" rev="0" advAuto="0" spid="2788" grpId="8"/>
      <p:bldP build="whole" bldLvl="1" animBg="1" rev="0" advAuto="0" spid="2878" grpId="20"/>
      <p:bldP build="whole" bldLvl="1" animBg="1" rev="0" advAuto="0" spid="2860" grpId="18"/>
      <p:bldP build="whole" bldLvl="1" animBg="1" rev="0" advAuto="0" spid="2848" grpId="16"/>
      <p:bldP build="whole" bldLvl="1" animBg="1" rev="0" advAuto="0" spid="2757" grpId="5"/>
      <p:bldP build="whole" bldLvl="1" animBg="1" rev="0" advAuto="0" spid="2800" grpId="1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2"/>
          <p:cNvGrpSpPr/>
          <p:nvPr/>
        </p:nvGrpSpPr>
        <p:grpSpPr>
          <a:xfrm>
            <a:off x="-1" y="-38947"/>
            <a:ext cx="13004801" cy="9792548"/>
            <a:chOff x="0" y="0"/>
            <a:chExt cx="13004800" cy="9792547"/>
          </a:xfrm>
        </p:grpSpPr>
        <p:sp>
          <p:nvSpPr>
            <p:cNvPr id="240" name="Shape 240"/>
            <p:cNvSpPr/>
            <p:nvPr/>
          </p:nvSpPr>
          <p:spPr>
            <a:xfrm>
              <a:off x="0" y="-1"/>
              <a:ext cx="13004800" cy="9792548"/>
            </a:xfrm>
            <a:prstGeom prst="rect">
              <a:avLst/>
            </a:prstGeom>
            <a:gradFill flip="none" rotWithShape="1">
              <a:gsLst>
                <a:gs pos="0">
                  <a:srgbClr val="558ED5"/>
                </a:gs>
                <a:gs pos="19000">
                  <a:srgbClr val="C6D9F1"/>
                </a:gs>
                <a:gs pos="73000">
                  <a:srgbClr val="FFFFFF"/>
                </a:gs>
              </a:gsLst>
              <a:path path="circle">
                <a:fillToRect l="-19636" t="62278" r="119636" b="37721"/>
              </a:path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40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0" y="4653449"/>
              <a:ext cx="13004800" cy="485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243" name="Shape 243"/>
          <p:cNvSpPr/>
          <p:nvPr/>
        </p:nvSpPr>
        <p:spPr>
          <a:xfrm>
            <a:off x="3065130" y="2872227"/>
            <a:ext cx="19125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2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Corporativo</a:t>
            </a:r>
          </a:p>
        </p:txBody>
      </p:sp>
      <p:grpSp>
        <p:nvGrpSpPr>
          <p:cNvPr id="249" name="Group 249"/>
          <p:cNvGrpSpPr/>
          <p:nvPr/>
        </p:nvGrpSpPr>
        <p:grpSpPr>
          <a:xfrm>
            <a:off x="361805" y="4248161"/>
            <a:ext cx="1365260" cy="1191849"/>
            <a:chOff x="0" y="0"/>
            <a:chExt cx="1365259" cy="1191847"/>
          </a:xfrm>
        </p:grpSpPr>
        <p:pic>
          <p:nvPicPr>
            <p:cNvPr id="244" name="image40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623214">
              <a:off x="775410" y="39820"/>
              <a:ext cx="518225" cy="841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image4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4234" y="674978"/>
              <a:ext cx="399295" cy="398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image4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580347"/>
              <a:ext cx="399295" cy="398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4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793629"/>
              <a:ext cx="399295" cy="3982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42.t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011094">
              <a:off x="360030" y="60116"/>
              <a:ext cx="500647" cy="8010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0" name="Shape 250"/>
          <p:cNvSpPr/>
          <p:nvPr/>
        </p:nvSpPr>
        <p:spPr>
          <a:xfrm>
            <a:off x="335841" y="3876538"/>
            <a:ext cx="165979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Sistema Educativo</a:t>
            </a:r>
          </a:p>
        </p:txBody>
      </p:sp>
      <p:pic>
        <p:nvPicPr>
          <p:cNvPr id="251" name="image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8669" y="3020398"/>
            <a:ext cx="1714593" cy="938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4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68671" y="5107656"/>
            <a:ext cx="765936" cy="88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4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50146" y="3960209"/>
            <a:ext cx="405661" cy="60713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3168940" y="4760967"/>
            <a:ext cx="151544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Infraestructura</a:t>
            </a:r>
          </a:p>
        </p:txBody>
      </p:sp>
      <p:pic>
        <p:nvPicPr>
          <p:cNvPr id="255" name="image37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56220" y="4498137"/>
            <a:ext cx="1107282" cy="830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4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92176" y="3013767"/>
            <a:ext cx="1671147" cy="98288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6141405" y="3951942"/>
            <a:ext cx="110777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Equipo de </a:t>
            </a:r>
          </a:p>
          <a:p>
            <a: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Apoyo</a:t>
            </a:r>
          </a:p>
        </p:txBody>
      </p:sp>
      <p:pic>
        <p:nvPicPr>
          <p:cNvPr id="258" name="image4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44195" y="6080653"/>
            <a:ext cx="405540" cy="754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4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352878" y="7226312"/>
            <a:ext cx="837736" cy="405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49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505041" y="7224967"/>
            <a:ext cx="845252" cy="4055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 265"/>
          <p:cNvGrpSpPr/>
          <p:nvPr/>
        </p:nvGrpSpPr>
        <p:grpSpPr>
          <a:xfrm>
            <a:off x="5139633" y="6874780"/>
            <a:ext cx="1107296" cy="1107254"/>
            <a:chOff x="-14" y="-14"/>
            <a:chExt cx="1107294" cy="1107252"/>
          </a:xfrm>
        </p:grpSpPr>
        <p:sp>
          <p:nvSpPr>
            <p:cNvPr id="261" name="Shape 261"/>
            <p:cNvSpPr/>
            <p:nvPr/>
          </p:nvSpPr>
          <p:spPr>
            <a:xfrm>
              <a:off x="-15" y="-15"/>
              <a:ext cx="1107254" cy="1107254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4" name="Group 264"/>
            <p:cNvGrpSpPr/>
            <p:nvPr/>
          </p:nvGrpSpPr>
          <p:grpSpPr>
            <a:xfrm>
              <a:off x="125293" y="360741"/>
              <a:ext cx="981988" cy="385799"/>
              <a:chOff x="0" y="5785"/>
              <a:chExt cx="981987" cy="385797"/>
            </a:xfrm>
          </p:grpSpPr>
          <p:sp>
            <p:nvSpPr>
              <p:cNvPr id="262" name="Shape 262"/>
              <p:cNvSpPr/>
              <p:nvPr/>
            </p:nvSpPr>
            <p:spPr>
              <a:xfrm>
                <a:off x="0" y="27056"/>
                <a:ext cx="981988" cy="34325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3" name="Shape 263"/>
              <p:cNvSpPr/>
              <p:nvPr/>
            </p:nvSpPr>
            <p:spPr>
              <a:xfrm>
                <a:off x="0" y="5785"/>
                <a:ext cx="981988" cy="3857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270" name="Group 270"/>
          <p:cNvGrpSpPr/>
          <p:nvPr/>
        </p:nvGrpSpPr>
        <p:grpSpPr>
          <a:xfrm>
            <a:off x="1448709" y="6874780"/>
            <a:ext cx="1107254" cy="1107254"/>
            <a:chOff x="-14" y="-14"/>
            <a:chExt cx="1107252" cy="1107252"/>
          </a:xfrm>
        </p:grpSpPr>
        <p:sp>
          <p:nvSpPr>
            <p:cNvPr id="266" name="Shape 266"/>
            <p:cNvSpPr/>
            <p:nvPr/>
          </p:nvSpPr>
          <p:spPr>
            <a:xfrm>
              <a:off x="-15" y="-15"/>
              <a:ext cx="1107254" cy="1107254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9" name="Group 269"/>
            <p:cNvGrpSpPr/>
            <p:nvPr/>
          </p:nvGrpSpPr>
          <p:grpSpPr>
            <a:xfrm>
              <a:off x="125293" y="376662"/>
              <a:ext cx="931024" cy="385799"/>
              <a:chOff x="0" y="132221"/>
              <a:chExt cx="931023" cy="385797"/>
            </a:xfrm>
          </p:grpSpPr>
          <p:sp>
            <p:nvSpPr>
              <p:cNvPr id="267" name="Shape 267"/>
              <p:cNvSpPr/>
              <p:nvPr/>
            </p:nvSpPr>
            <p:spPr>
              <a:xfrm>
                <a:off x="0" y="137570"/>
                <a:ext cx="931024" cy="37510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0" y="132221"/>
                <a:ext cx="931024" cy="385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274" name="Group 274"/>
          <p:cNvGrpSpPr/>
          <p:nvPr/>
        </p:nvGrpSpPr>
        <p:grpSpPr>
          <a:xfrm>
            <a:off x="3297907" y="6874780"/>
            <a:ext cx="1107294" cy="1107254"/>
            <a:chOff x="-14" y="-14"/>
            <a:chExt cx="1107293" cy="1107252"/>
          </a:xfrm>
        </p:grpSpPr>
        <p:sp>
          <p:nvSpPr>
            <p:cNvPr id="271" name="Shape 271"/>
            <p:cNvSpPr/>
            <p:nvPr/>
          </p:nvSpPr>
          <p:spPr>
            <a:xfrm>
              <a:off x="-15" y="-15"/>
              <a:ext cx="1107253" cy="1107254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2" name="Shape 272"/>
            <p:cNvSpPr/>
            <p:nvPr/>
          </p:nvSpPr>
          <p:spPr>
            <a:xfrm>
              <a:off x="132136" y="114966"/>
              <a:ext cx="795224" cy="550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defTabSz="1300480">
                <a:defRPr sz="2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73" name="Shape 273"/>
            <p:cNvSpPr/>
            <p:nvPr/>
          </p:nvSpPr>
          <p:spPr>
            <a:xfrm>
              <a:off x="123749" y="554189"/>
              <a:ext cx="983531" cy="385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2248" tIns="72248" rIns="72248" bIns="72248" numCol="1" anchor="ctr">
              <a:spAutoFit/>
            </a:bodyPr>
            <a:lstStyle/>
            <a:p>
              <a:pPr algn="l" defTabSz="1300480">
                <a:defRPr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75" name="Shape 275"/>
          <p:cNvSpPr/>
          <p:nvPr/>
        </p:nvSpPr>
        <p:spPr>
          <a:xfrm>
            <a:off x="7565665" y="5326258"/>
            <a:ext cx="425926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1,000 puntos de consumo</a:t>
            </a:r>
          </a:p>
        </p:txBody>
      </p:sp>
      <p:sp>
        <p:nvSpPr>
          <p:cNvPr id="276" name="Shape 276"/>
          <p:cNvSpPr/>
          <p:nvPr/>
        </p:nvSpPr>
        <p:spPr>
          <a:xfrm>
            <a:off x="5469681" y="1364044"/>
            <a:ext cx="453947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 calificado </a:t>
            </a:r>
          </a:p>
        </p:txBody>
      </p:sp>
      <p:pic>
        <p:nvPicPr>
          <p:cNvPr id="277" name="image50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855887" y="6305403"/>
            <a:ext cx="4881239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G_0563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204679" y="1737073"/>
            <a:ext cx="1293921" cy="121488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pic>
        <p:nvPicPr>
          <p:cNvPr id="280" name="image4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498002" y="7909453"/>
            <a:ext cx="405540" cy="754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4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9566" y="7820553"/>
            <a:ext cx="405541" cy="7541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6" name="Group 286"/>
          <p:cNvGrpSpPr/>
          <p:nvPr/>
        </p:nvGrpSpPr>
        <p:grpSpPr>
          <a:xfrm>
            <a:off x="1448709" y="8703580"/>
            <a:ext cx="1107254" cy="1107254"/>
            <a:chOff x="-14" y="-14"/>
            <a:chExt cx="1107252" cy="1107252"/>
          </a:xfrm>
        </p:grpSpPr>
        <p:sp>
          <p:nvSpPr>
            <p:cNvPr id="282" name="Shape 282"/>
            <p:cNvSpPr/>
            <p:nvPr/>
          </p:nvSpPr>
          <p:spPr>
            <a:xfrm>
              <a:off x="-15" y="-15"/>
              <a:ext cx="1107254" cy="1107254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5" name="Group 285"/>
            <p:cNvGrpSpPr/>
            <p:nvPr/>
          </p:nvGrpSpPr>
          <p:grpSpPr>
            <a:xfrm>
              <a:off x="125293" y="376662"/>
              <a:ext cx="931024" cy="385799"/>
              <a:chOff x="0" y="132221"/>
              <a:chExt cx="931023" cy="385797"/>
            </a:xfrm>
          </p:grpSpPr>
          <p:sp>
            <p:nvSpPr>
              <p:cNvPr id="283" name="Shape 283"/>
              <p:cNvSpPr/>
              <p:nvPr/>
            </p:nvSpPr>
            <p:spPr>
              <a:xfrm>
                <a:off x="0" y="137570"/>
                <a:ext cx="931024" cy="37510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0" y="132221"/>
                <a:ext cx="931024" cy="385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291" name="Group 291"/>
          <p:cNvGrpSpPr/>
          <p:nvPr/>
        </p:nvGrpSpPr>
        <p:grpSpPr>
          <a:xfrm>
            <a:off x="5147145" y="8703580"/>
            <a:ext cx="1107254" cy="1107254"/>
            <a:chOff x="-14" y="-14"/>
            <a:chExt cx="1107252" cy="1107252"/>
          </a:xfrm>
        </p:grpSpPr>
        <p:sp>
          <p:nvSpPr>
            <p:cNvPr id="287" name="Shape 287"/>
            <p:cNvSpPr/>
            <p:nvPr/>
          </p:nvSpPr>
          <p:spPr>
            <a:xfrm>
              <a:off x="-15" y="-15"/>
              <a:ext cx="1107254" cy="1107254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0" name="Group 290"/>
            <p:cNvGrpSpPr/>
            <p:nvPr/>
          </p:nvGrpSpPr>
          <p:grpSpPr>
            <a:xfrm>
              <a:off x="125293" y="376662"/>
              <a:ext cx="931024" cy="385799"/>
              <a:chOff x="0" y="132221"/>
              <a:chExt cx="931023" cy="385797"/>
            </a:xfrm>
          </p:grpSpPr>
          <p:sp>
            <p:nvSpPr>
              <p:cNvPr id="288" name="Shape 288"/>
              <p:cNvSpPr/>
              <p:nvPr/>
            </p:nvSpPr>
            <p:spPr>
              <a:xfrm>
                <a:off x="0" y="137570"/>
                <a:ext cx="931024" cy="37510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0" y="132221"/>
                <a:ext cx="931024" cy="3857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292" name="Shape 292"/>
          <p:cNvSpPr/>
          <p:nvPr/>
        </p:nvSpPr>
        <p:spPr>
          <a:xfrm>
            <a:off x="8266683" y="2643415"/>
            <a:ext cx="2084833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4</a:t>
            </a:r>
          </a:p>
          <a:p>
            <a:pPr/>
            <a:r>
              <a:t>VG:1000VG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2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1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9" dur="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3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600"/>
                            </p:stCondLst>
                            <p:childTnLst>
                              <p:par>
                                <p:cTn id="55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2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"/>
                            </p:stCondLst>
                            <p:childTnLst>
                              <p:par>
                                <p:cTn id="81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00"/>
                            </p:stCondLst>
                            <p:childTnLst>
                              <p:par>
                                <p:cTn id="88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clickEffect" presetSubtype="32" presetID="4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99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3" dur="2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"/>
                            </p:stCondLst>
                            <p:childTnLst>
                              <p:par>
                                <p:cTn id="105" presetClass="entr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7" dur="2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00"/>
                            </p:stCondLst>
                            <p:childTnLst>
                              <p:par>
                                <p:cTn id="109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22"/>
      <p:bldP build="whole" bldLvl="1" animBg="1" rev="0" advAuto="0" spid="279" grpId="20"/>
      <p:bldP build="whole" bldLvl="1" animBg="1" rev="0" advAuto="0" spid="259" grpId="15"/>
      <p:bldP build="whole" bldLvl="1" animBg="1" rev="0" advAuto="0" spid="254" grpId="11"/>
      <p:bldP build="whole" bldLvl="1" animBg="1" rev="0" advAuto="0" spid="286" grpId="23"/>
      <p:bldP build="whole" bldLvl="1" animBg="1" rev="0" advAuto="0" spid="280" grpId="21"/>
      <p:bldP build="whole" bldLvl="1" animBg="1" rev="0" advAuto="0" spid="277" grpId="19"/>
      <p:bldP build="whole" bldLvl="1" animBg="1" rev="0" advAuto="0" spid="274" grpId="2"/>
      <p:bldP build="whole" bldLvl="1" animBg="1" rev="0" advAuto="0" spid="252" grpId="12"/>
      <p:bldP build="whole" bldLvl="1" animBg="1" rev="0" advAuto="0" spid="260" grpId="17"/>
      <p:bldP build="whole" bldLvl="1" animBg="1" rev="0" advAuto="0" spid="257" grpId="7"/>
      <p:bldP build="whole" bldLvl="1" animBg="1" rev="0" advAuto="0" spid="243" grpId="5"/>
      <p:bldP build="whole" bldLvl="1" animBg="1" rev="0" advAuto="0" spid="253" grpId="8"/>
      <p:bldP build="whole" bldLvl="1" animBg="1" rev="0" advAuto="0" spid="291" grpId="24"/>
      <p:bldP build="whole" bldLvl="1" animBg="1" rev="0" advAuto="0" spid="255" grpId="10"/>
      <p:bldP build="whole" bldLvl="1" animBg="1" rev="0" advAuto="0" spid="275" grpId="18"/>
      <p:bldP build="whole" bldLvl="1" animBg="1" rev="0" advAuto="0" spid="251" grpId="4"/>
      <p:bldP build="whole" bldLvl="1" animBg="1" rev="0" advAuto="0" spid="256" grpId="3"/>
      <p:bldP build="whole" bldLvl="1" animBg="1" rev="0" advAuto="0" spid="249" grpId="9"/>
      <p:bldP build="whole" bldLvl="1" animBg="1" rev="0" advAuto="0" spid="258" grpId="13"/>
      <p:bldP build="whole" bldLvl="1" animBg="1" rev="0" advAuto="0" spid="276" grpId="1"/>
      <p:bldP build="whole" bldLvl="1" animBg="1" rev="0" advAuto="0" spid="250" grpId="6"/>
      <p:bldP build="whole" bldLvl="1" animBg="1" rev="0" advAuto="0" spid="270" grpId="16"/>
      <p:bldP build="whole" bldLvl="1" animBg="1" rev="0" advAuto="0" spid="265" grpId="1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-1" y="-38947"/>
            <a:ext cx="13004801" cy="9792548"/>
          </a:xfrm>
          <a:prstGeom prst="rect">
            <a:avLst/>
          </a:prstGeom>
          <a:gradFill>
            <a:gsLst>
              <a:gs pos="0">
                <a:srgbClr val="558ED5"/>
              </a:gs>
              <a:gs pos="19000">
                <a:srgbClr val="C6D9F1"/>
              </a:gs>
              <a:gs pos="73000">
                <a:srgbClr val="FFFFFF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5469681" y="1364044"/>
            <a:ext cx="433045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  Premium</a:t>
            </a:r>
          </a:p>
        </p:txBody>
      </p:sp>
      <p:pic>
        <p:nvPicPr>
          <p:cNvPr id="296" name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596" y="5191600"/>
            <a:ext cx="694738" cy="405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1676" y="5189390"/>
            <a:ext cx="731532" cy="4055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Group 302"/>
          <p:cNvGrpSpPr/>
          <p:nvPr/>
        </p:nvGrpSpPr>
        <p:grpSpPr>
          <a:xfrm>
            <a:off x="4160434" y="4990212"/>
            <a:ext cx="806983" cy="806981"/>
            <a:chOff x="-10" y="-10"/>
            <a:chExt cx="806982" cy="806980"/>
          </a:xfrm>
        </p:grpSpPr>
        <p:sp>
          <p:nvSpPr>
            <p:cNvPr id="298" name="Shape 298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1" name="Group 301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299" name="Shape 299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307" name="Group 307"/>
          <p:cNvGrpSpPr/>
          <p:nvPr/>
        </p:nvGrpSpPr>
        <p:grpSpPr>
          <a:xfrm>
            <a:off x="1317864" y="4984609"/>
            <a:ext cx="814453" cy="814452"/>
            <a:chOff x="-10" y="-10"/>
            <a:chExt cx="814451" cy="814451"/>
          </a:xfrm>
        </p:grpSpPr>
        <p:sp>
          <p:nvSpPr>
            <p:cNvPr id="303" name="Shape 303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6" name="Group 306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304" name="Shape 304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311" name="Group 311"/>
          <p:cNvGrpSpPr/>
          <p:nvPr/>
        </p:nvGrpSpPr>
        <p:grpSpPr>
          <a:xfrm>
            <a:off x="2761244" y="4990212"/>
            <a:ext cx="810747" cy="806982"/>
            <a:chOff x="-10" y="-10"/>
            <a:chExt cx="810746" cy="806981"/>
          </a:xfrm>
        </p:grpSpPr>
        <p:sp>
          <p:nvSpPr>
            <p:cNvPr id="308" name="Shape 308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88425" y="60961"/>
              <a:ext cx="627262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90191" y="364736"/>
              <a:ext cx="720546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 VP</a:t>
              </a:r>
            </a:p>
          </p:txBody>
        </p:sp>
      </p:grpSp>
      <p:pic>
        <p:nvPicPr>
          <p:cNvPr id="312" name="image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2630" y="4367149"/>
            <a:ext cx="405594" cy="673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7" name="Group 317"/>
          <p:cNvGrpSpPr/>
          <p:nvPr/>
        </p:nvGrpSpPr>
        <p:grpSpPr>
          <a:xfrm>
            <a:off x="2757509" y="3603337"/>
            <a:ext cx="814452" cy="814452"/>
            <a:chOff x="-10" y="-10"/>
            <a:chExt cx="814451" cy="814451"/>
          </a:xfrm>
        </p:grpSpPr>
        <p:sp>
          <p:nvSpPr>
            <p:cNvPr id="313" name="Shape 313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6" name="Group 316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314" name="Shape 314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3</a:t>
                </a:r>
              </a:p>
            </p:txBody>
          </p:sp>
        </p:grpSp>
      </p:grpSp>
      <p:pic>
        <p:nvPicPr>
          <p:cNvPr id="318" name="image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8865" y="5840123"/>
            <a:ext cx="488123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61285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Group 324"/>
          <p:cNvGrpSpPr/>
          <p:nvPr/>
        </p:nvGrpSpPr>
        <p:grpSpPr>
          <a:xfrm>
            <a:off x="2761244" y="6387302"/>
            <a:ext cx="806983" cy="806983"/>
            <a:chOff x="-10" y="-10"/>
            <a:chExt cx="806982" cy="806982"/>
          </a:xfrm>
        </p:grpSpPr>
        <p:sp>
          <p:nvSpPr>
            <p:cNvPr id="320" name="Shape 320"/>
            <p:cNvSpPr/>
            <p:nvPr/>
          </p:nvSpPr>
          <p:spPr>
            <a:xfrm>
              <a:off x="-11" y="-11"/>
              <a:ext cx="806983" cy="80698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23" name="Group 323"/>
            <p:cNvGrpSpPr/>
            <p:nvPr/>
          </p:nvGrpSpPr>
          <p:grpSpPr>
            <a:xfrm>
              <a:off x="91315" y="178851"/>
              <a:ext cx="624372" cy="449299"/>
              <a:chOff x="0" y="28222"/>
              <a:chExt cx="624371" cy="449297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4</a:t>
                </a:r>
              </a:p>
            </p:txBody>
          </p:sp>
        </p:grpSp>
      </p:grpSp>
      <p:sp>
        <p:nvSpPr>
          <p:cNvPr id="325" name="Shape 325"/>
          <p:cNvSpPr/>
          <p:nvPr/>
        </p:nvSpPr>
        <p:spPr>
          <a:xfrm>
            <a:off x="6314643" y="4746018"/>
            <a:ext cx="5355008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1000 puntos de consumo</a:t>
            </a:r>
          </a:p>
        </p:txBody>
      </p:sp>
      <p:pic>
        <p:nvPicPr>
          <p:cNvPr id="326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01584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2294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2" name="Group 332"/>
          <p:cNvGrpSpPr/>
          <p:nvPr/>
        </p:nvGrpSpPr>
        <p:grpSpPr>
          <a:xfrm>
            <a:off x="1353277" y="6383567"/>
            <a:ext cx="814452" cy="814452"/>
            <a:chOff x="-10" y="-10"/>
            <a:chExt cx="814451" cy="814451"/>
          </a:xfrm>
        </p:grpSpPr>
        <p:sp>
          <p:nvSpPr>
            <p:cNvPr id="328" name="Shape 328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31" name="Group 331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0" name="Shape 330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337" name="Group 337"/>
          <p:cNvGrpSpPr/>
          <p:nvPr/>
        </p:nvGrpSpPr>
        <p:grpSpPr>
          <a:xfrm>
            <a:off x="4156700" y="6383567"/>
            <a:ext cx="814452" cy="814452"/>
            <a:chOff x="-10" y="-10"/>
            <a:chExt cx="814451" cy="814451"/>
          </a:xfrm>
        </p:grpSpPr>
        <p:sp>
          <p:nvSpPr>
            <p:cNvPr id="333" name="Shape 333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36" name="Group 336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334" name="Shape 334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338" name="Shape 338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452A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sp>
        <p:nvSpPr>
          <p:cNvPr id="339" name="Shape 339"/>
          <p:cNvSpPr/>
          <p:nvPr/>
        </p:nvSpPr>
        <p:spPr>
          <a:xfrm>
            <a:off x="8266683" y="2643415"/>
            <a:ext cx="2084833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6</a:t>
            </a:r>
          </a:p>
          <a:p>
            <a:pPr/>
            <a:r>
              <a:t>VG:1000VG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10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2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00"/>
                            </p:stCondLst>
                            <p:childTnLst>
                              <p:par>
                                <p:cTn id="70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1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4"/>
      <p:bldP build="whole" bldLvl="1" animBg="1" rev="0" advAuto="0" spid="317" grpId="2"/>
      <p:bldP build="whole" bldLvl="1" animBg="1" rev="0" advAuto="0" spid="302" grpId="6"/>
      <p:bldP build="whole" bldLvl="1" animBg="1" rev="0" advAuto="0" spid="324" grpId="9"/>
      <p:bldP build="whole" bldLvl="1" animBg="1" rev="0" advAuto="0" spid="295" grpId="1"/>
      <p:bldP build="whole" bldLvl="1" animBg="1" rev="0" advAuto="0" spid="318" grpId="11"/>
      <p:bldP build="whole" bldLvl="1" animBg="1" rev="0" advAuto="0" spid="319" grpId="10"/>
      <p:bldP build="whole" bldLvl="1" animBg="1" rev="0" advAuto="0" spid="311" grpId="5"/>
      <p:bldP build="whole" bldLvl="1" animBg="1" rev="0" advAuto="0" spid="327" grpId="13"/>
      <p:bldP build="whole" bldLvl="1" animBg="1" rev="0" advAuto="0" spid="337" grpId="15"/>
      <p:bldP build="whole" bldLvl="1" animBg="1" rev="0" advAuto="0" spid="297" grpId="7"/>
      <p:bldP build="whole" bldLvl="1" animBg="1" rev="0" advAuto="0" spid="332" grpId="14"/>
      <p:bldP build="whole" bldLvl="1" animBg="1" rev="0" advAuto="0" spid="296" grpId="8"/>
      <p:bldP build="whole" bldLvl="1" animBg="1" rev="0" advAuto="0" spid="338" grpId="16"/>
      <p:bldP build="whole" bldLvl="1" animBg="1" rev="0" advAuto="0" spid="312" grpId="3"/>
      <p:bldP build="whole" bldLvl="1" animBg="1" rev="0" advAuto="0" spid="326" grpId="1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177799" y="227753"/>
            <a:ext cx="13004801" cy="9792548"/>
          </a:xfrm>
          <a:prstGeom prst="rect">
            <a:avLst/>
          </a:prstGeom>
          <a:gradFill>
            <a:gsLst>
              <a:gs pos="0">
                <a:srgbClr val="558ED5"/>
              </a:gs>
              <a:gs pos="19000">
                <a:srgbClr val="C6D9F1"/>
              </a:gs>
              <a:gs pos="73000">
                <a:srgbClr val="FFFFFF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5469681" y="1364044"/>
            <a:ext cx="419189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  Director</a:t>
            </a:r>
          </a:p>
        </p:txBody>
      </p:sp>
      <p:pic>
        <p:nvPicPr>
          <p:cNvPr id="343" name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596" y="5191600"/>
            <a:ext cx="694738" cy="405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1676" y="5189390"/>
            <a:ext cx="731532" cy="4055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 349"/>
          <p:cNvGrpSpPr/>
          <p:nvPr/>
        </p:nvGrpSpPr>
        <p:grpSpPr>
          <a:xfrm>
            <a:off x="4160434" y="4990212"/>
            <a:ext cx="806983" cy="806981"/>
            <a:chOff x="-10" y="-10"/>
            <a:chExt cx="806982" cy="806980"/>
          </a:xfrm>
        </p:grpSpPr>
        <p:sp>
          <p:nvSpPr>
            <p:cNvPr id="345" name="Shape 345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48" name="Group 348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346" name="Shape 346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354" name="Group 354"/>
          <p:cNvGrpSpPr/>
          <p:nvPr/>
        </p:nvGrpSpPr>
        <p:grpSpPr>
          <a:xfrm>
            <a:off x="1317864" y="4984609"/>
            <a:ext cx="814453" cy="814452"/>
            <a:chOff x="-10" y="-10"/>
            <a:chExt cx="814451" cy="814451"/>
          </a:xfrm>
        </p:grpSpPr>
        <p:sp>
          <p:nvSpPr>
            <p:cNvPr id="350" name="Shape 350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53" name="Group 353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351" name="Shape 351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358" name="Group 358"/>
          <p:cNvGrpSpPr/>
          <p:nvPr/>
        </p:nvGrpSpPr>
        <p:grpSpPr>
          <a:xfrm>
            <a:off x="2761244" y="4990212"/>
            <a:ext cx="810747" cy="806982"/>
            <a:chOff x="-10" y="-10"/>
            <a:chExt cx="810746" cy="806981"/>
          </a:xfrm>
        </p:grpSpPr>
        <p:sp>
          <p:nvSpPr>
            <p:cNvPr id="355" name="Shape 355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56" name="Shape 356"/>
            <p:cNvSpPr/>
            <p:nvPr/>
          </p:nvSpPr>
          <p:spPr>
            <a:xfrm>
              <a:off x="88425" y="60961"/>
              <a:ext cx="627262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90191" y="364736"/>
              <a:ext cx="720546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 VP</a:t>
              </a:r>
            </a:p>
          </p:txBody>
        </p:sp>
      </p:grpSp>
      <p:pic>
        <p:nvPicPr>
          <p:cNvPr id="359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8865" y="5840123"/>
            <a:ext cx="488123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61285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5" name="Group 365"/>
          <p:cNvGrpSpPr/>
          <p:nvPr/>
        </p:nvGrpSpPr>
        <p:grpSpPr>
          <a:xfrm>
            <a:off x="2761244" y="6387302"/>
            <a:ext cx="806983" cy="806983"/>
            <a:chOff x="-10" y="-10"/>
            <a:chExt cx="806982" cy="806982"/>
          </a:xfrm>
        </p:grpSpPr>
        <p:sp>
          <p:nvSpPr>
            <p:cNvPr id="361" name="Shape 361"/>
            <p:cNvSpPr/>
            <p:nvPr/>
          </p:nvSpPr>
          <p:spPr>
            <a:xfrm>
              <a:off x="-11" y="-11"/>
              <a:ext cx="806983" cy="80698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64" name="Group 364"/>
            <p:cNvGrpSpPr/>
            <p:nvPr/>
          </p:nvGrpSpPr>
          <p:grpSpPr>
            <a:xfrm>
              <a:off x="91315" y="178851"/>
              <a:ext cx="624372" cy="449299"/>
              <a:chOff x="0" y="28222"/>
              <a:chExt cx="624371" cy="449297"/>
            </a:xfrm>
          </p:grpSpPr>
          <p:sp>
            <p:nvSpPr>
              <p:cNvPr id="362" name="Shape 362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4</a:t>
                </a:r>
              </a:p>
            </p:txBody>
          </p:sp>
        </p:grpSp>
      </p:grpSp>
      <p:sp>
        <p:nvSpPr>
          <p:cNvPr id="366" name="Shape 366"/>
          <p:cNvSpPr/>
          <p:nvPr/>
        </p:nvSpPr>
        <p:spPr>
          <a:xfrm>
            <a:off x="6314643" y="4746018"/>
            <a:ext cx="5355008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1000 puntos de consumo</a:t>
            </a:r>
          </a:p>
        </p:txBody>
      </p:sp>
      <p:pic>
        <p:nvPicPr>
          <p:cNvPr id="367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7207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2" name="Group 372"/>
          <p:cNvGrpSpPr/>
          <p:nvPr/>
        </p:nvGrpSpPr>
        <p:grpSpPr>
          <a:xfrm>
            <a:off x="1562778" y="6495909"/>
            <a:ext cx="814452" cy="814452"/>
            <a:chOff x="-10" y="-10"/>
            <a:chExt cx="814451" cy="814451"/>
          </a:xfrm>
        </p:grpSpPr>
        <p:sp>
          <p:nvSpPr>
            <p:cNvPr id="368" name="Shape 368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71" name="Group 371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369" name="Shape 369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373" name="Shape 373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452A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pic>
        <p:nvPicPr>
          <p:cNvPr id="374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63821" y="7125812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9" name="Group 379"/>
          <p:cNvGrpSpPr/>
          <p:nvPr/>
        </p:nvGrpSpPr>
        <p:grpSpPr>
          <a:xfrm>
            <a:off x="2759391" y="7766731"/>
            <a:ext cx="814452" cy="814452"/>
            <a:chOff x="-10" y="-10"/>
            <a:chExt cx="814451" cy="814451"/>
          </a:xfrm>
        </p:grpSpPr>
        <p:sp>
          <p:nvSpPr>
            <p:cNvPr id="375" name="Shape 375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78" name="Group 378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376" name="Shape 376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384" name="Group 384"/>
          <p:cNvGrpSpPr/>
          <p:nvPr/>
        </p:nvGrpSpPr>
        <p:grpSpPr>
          <a:xfrm>
            <a:off x="655234" y="6499644"/>
            <a:ext cx="806983" cy="806982"/>
            <a:chOff x="-10" y="-10"/>
            <a:chExt cx="806982" cy="806980"/>
          </a:xfrm>
        </p:grpSpPr>
        <p:sp>
          <p:nvSpPr>
            <p:cNvPr id="380" name="Shape 380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83" name="Group 383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381" name="Shape 381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389" name="Group 389"/>
          <p:cNvGrpSpPr/>
          <p:nvPr/>
        </p:nvGrpSpPr>
        <p:grpSpPr>
          <a:xfrm>
            <a:off x="4706534" y="6387302"/>
            <a:ext cx="806983" cy="806982"/>
            <a:chOff x="-10" y="-10"/>
            <a:chExt cx="806982" cy="806980"/>
          </a:xfrm>
        </p:grpSpPr>
        <p:sp>
          <p:nvSpPr>
            <p:cNvPr id="385" name="Shape 385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88" name="Group 388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386" name="Shape 386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390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6807" y="58481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50107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7207" y="7392066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7" name="Group 397"/>
          <p:cNvGrpSpPr/>
          <p:nvPr/>
        </p:nvGrpSpPr>
        <p:grpSpPr>
          <a:xfrm>
            <a:off x="1562778" y="8141395"/>
            <a:ext cx="814452" cy="814453"/>
            <a:chOff x="-10" y="-10"/>
            <a:chExt cx="814451" cy="814451"/>
          </a:xfrm>
        </p:grpSpPr>
        <p:sp>
          <p:nvSpPr>
            <p:cNvPr id="393" name="Shape 393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96" name="Group 396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394" name="Shape 394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02" name="Group 402"/>
          <p:cNvGrpSpPr/>
          <p:nvPr/>
        </p:nvGrpSpPr>
        <p:grpSpPr>
          <a:xfrm>
            <a:off x="655234" y="8145131"/>
            <a:ext cx="806983" cy="806981"/>
            <a:chOff x="-10" y="-10"/>
            <a:chExt cx="806982" cy="806980"/>
          </a:xfrm>
        </p:grpSpPr>
        <p:sp>
          <p:nvSpPr>
            <p:cNvPr id="398" name="Shape 398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01" name="Group 401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399" name="Shape 399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0" name="Shape 400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403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6807" y="7493666"/>
            <a:ext cx="405593" cy="691534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8266683" y="2643415"/>
            <a:ext cx="2084833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9</a:t>
            </a:r>
          </a:p>
          <a:p>
            <a:pPr/>
            <a:r>
              <a:t>VG:1200VG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"/>
                            </p:stCondLst>
                            <p:childTnLst>
                              <p:par>
                                <p:cTn id="4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00"/>
                            </p:stCondLst>
                            <p:childTnLst>
                              <p:par>
                                <p:cTn id="55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32" presetID="4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2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1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"/>
                            </p:stCondLst>
                            <p:childTnLst>
                              <p:par>
                                <p:cTn id="75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2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00"/>
                            </p:stCondLst>
                            <p:childTnLst>
                              <p:par>
                                <p:cTn id="79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1" dur="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6" dur="1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600"/>
                            </p:stCondLst>
                            <p:childTnLst>
                              <p:par>
                                <p:cTn id="108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0" dur="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12" presetClass="entr" nodeType="afterEffect" presetSubtype="9" presetID="15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19"/>
      <p:bldP build="whole" bldLvl="1" animBg="1" rev="0" advAuto="0" spid="358" grpId="3"/>
      <p:bldP build="whole" bldLvl="1" animBg="1" rev="0" advAuto="0" spid="390" grpId="17"/>
      <p:bldP build="whole" bldLvl="1" animBg="1" rev="0" advAuto="0" spid="360" grpId="8"/>
      <p:bldP build="whole" bldLvl="1" animBg="1" rev="0" advAuto="0" spid="384" grpId="15"/>
      <p:bldP build="whole" bldLvl="1" animBg="1" rev="0" advAuto="0" spid="343" grpId="6"/>
      <p:bldP build="whole" bldLvl="1" animBg="1" rev="0" advAuto="0" spid="365" grpId="7"/>
      <p:bldP build="whole" bldLvl="1" animBg="1" rev="0" advAuto="0" spid="391" grpId="18"/>
      <p:bldP build="whole" bldLvl="1" animBg="1" rev="0" advAuto="0" spid="374" grpId="13"/>
      <p:bldP build="whole" bldLvl="1" animBg="1" rev="0" advAuto="0" spid="402" grpId="21"/>
      <p:bldP build="whole" bldLvl="1" animBg="1" rev="0" advAuto="0" spid="367" grpId="10"/>
      <p:bldP build="whole" bldLvl="1" animBg="1" rev="0" advAuto="0" spid="397" grpId="20"/>
      <p:bldP build="whole" bldLvl="1" animBg="1" rev="0" advAuto="0" spid="379" grpId="14"/>
      <p:bldP build="whole" bldLvl="1" animBg="1" rev="0" advAuto="0" spid="372" grpId="11"/>
      <p:bldP build="whole" bldLvl="1" animBg="1" rev="0" advAuto="0" spid="344" grpId="5"/>
      <p:bldP build="whole" bldLvl="1" animBg="1" rev="0" advAuto="0" spid="389" grpId="16"/>
      <p:bldP build="whole" bldLvl="1" animBg="1" rev="0" advAuto="0" spid="354" grpId="2"/>
      <p:bldP build="whole" bldLvl="1" animBg="1" rev="0" advAuto="0" spid="373" grpId="12"/>
      <p:bldP build="whole" bldLvl="1" animBg="1" rev="0" advAuto="0" spid="403" grpId="22"/>
      <p:bldP build="whole" bldLvl="1" animBg="1" rev="0" advAuto="0" spid="359" grpId="9"/>
      <p:bldP build="whole" bldLvl="1" animBg="1" rev="0" advAuto="0" spid="349" grpId="4"/>
      <p:bldP build="whole" bldLvl="1" animBg="1" rev="0" advAuto="0" spid="34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-88901" y="-19474"/>
            <a:ext cx="13004801" cy="9792548"/>
          </a:xfrm>
          <a:prstGeom prst="rect">
            <a:avLst/>
          </a:prstGeom>
          <a:gradFill>
            <a:gsLst>
              <a:gs pos="0">
                <a:srgbClr val="558ED5"/>
              </a:gs>
              <a:gs pos="19000">
                <a:srgbClr val="C6D9F1"/>
              </a:gs>
              <a:gs pos="73000">
                <a:srgbClr val="FFFFFF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5469681" y="1364044"/>
            <a:ext cx="342369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  Elite</a:t>
            </a:r>
          </a:p>
        </p:txBody>
      </p:sp>
      <p:pic>
        <p:nvPicPr>
          <p:cNvPr id="408" name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596" y="5191600"/>
            <a:ext cx="694738" cy="405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1676" y="5189390"/>
            <a:ext cx="731532" cy="4055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Group 414"/>
          <p:cNvGrpSpPr/>
          <p:nvPr/>
        </p:nvGrpSpPr>
        <p:grpSpPr>
          <a:xfrm>
            <a:off x="4160434" y="4990212"/>
            <a:ext cx="806983" cy="806981"/>
            <a:chOff x="-10" y="-10"/>
            <a:chExt cx="806982" cy="806980"/>
          </a:xfrm>
        </p:grpSpPr>
        <p:sp>
          <p:nvSpPr>
            <p:cNvPr id="410" name="Shape 410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13" name="Group 413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411" name="Shape 411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419" name="Group 419"/>
          <p:cNvGrpSpPr/>
          <p:nvPr/>
        </p:nvGrpSpPr>
        <p:grpSpPr>
          <a:xfrm>
            <a:off x="1317864" y="4984609"/>
            <a:ext cx="814453" cy="814452"/>
            <a:chOff x="-10" y="-10"/>
            <a:chExt cx="814451" cy="814451"/>
          </a:xfrm>
        </p:grpSpPr>
        <p:sp>
          <p:nvSpPr>
            <p:cNvPr id="415" name="Shape 415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18" name="Group 418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416" name="Shape 416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23" name="Group 423"/>
          <p:cNvGrpSpPr/>
          <p:nvPr/>
        </p:nvGrpSpPr>
        <p:grpSpPr>
          <a:xfrm>
            <a:off x="2761244" y="4990212"/>
            <a:ext cx="810747" cy="806982"/>
            <a:chOff x="-10" y="-10"/>
            <a:chExt cx="810746" cy="806981"/>
          </a:xfrm>
        </p:grpSpPr>
        <p:sp>
          <p:nvSpPr>
            <p:cNvPr id="420" name="Shape 420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88425" y="60961"/>
              <a:ext cx="627262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90191" y="364736"/>
              <a:ext cx="720546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 VP</a:t>
              </a:r>
            </a:p>
          </p:txBody>
        </p:sp>
      </p:grpSp>
      <p:pic>
        <p:nvPicPr>
          <p:cNvPr id="424" name="image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2630" y="4367149"/>
            <a:ext cx="405594" cy="673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9" name="Group 429"/>
          <p:cNvGrpSpPr/>
          <p:nvPr/>
        </p:nvGrpSpPr>
        <p:grpSpPr>
          <a:xfrm>
            <a:off x="2757509" y="3603337"/>
            <a:ext cx="814452" cy="814452"/>
            <a:chOff x="-10" y="-10"/>
            <a:chExt cx="814451" cy="814451"/>
          </a:xfrm>
        </p:grpSpPr>
        <p:sp>
          <p:nvSpPr>
            <p:cNvPr id="425" name="Shape 425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28" name="Group 428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426" name="Shape 426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3</a:t>
                </a:r>
              </a:p>
            </p:txBody>
          </p:sp>
        </p:grpSp>
      </p:grpSp>
      <p:pic>
        <p:nvPicPr>
          <p:cNvPr id="430" name="image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8865" y="5840123"/>
            <a:ext cx="488123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61285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6" name="Group 436"/>
          <p:cNvGrpSpPr/>
          <p:nvPr/>
        </p:nvGrpSpPr>
        <p:grpSpPr>
          <a:xfrm>
            <a:off x="2761244" y="6387302"/>
            <a:ext cx="806983" cy="806983"/>
            <a:chOff x="-10" y="-10"/>
            <a:chExt cx="806982" cy="806982"/>
          </a:xfrm>
        </p:grpSpPr>
        <p:sp>
          <p:nvSpPr>
            <p:cNvPr id="432" name="Shape 432"/>
            <p:cNvSpPr/>
            <p:nvPr/>
          </p:nvSpPr>
          <p:spPr>
            <a:xfrm>
              <a:off x="-11" y="-11"/>
              <a:ext cx="806983" cy="80698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35" name="Group 435"/>
            <p:cNvGrpSpPr/>
            <p:nvPr/>
          </p:nvGrpSpPr>
          <p:grpSpPr>
            <a:xfrm>
              <a:off x="91315" y="178851"/>
              <a:ext cx="624372" cy="449299"/>
              <a:chOff x="0" y="28222"/>
              <a:chExt cx="624371" cy="449297"/>
            </a:xfrm>
          </p:grpSpPr>
          <p:sp>
            <p:nvSpPr>
              <p:cNvPr id="433" name="Shape 433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4" name="Shape 434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4</a:t>
                </a:r>
              </a:p>
            </p:txBody>
          </p:sp>
        </p:grpSp>
      </p:grpSp>
      <p:sp>
        <p:nvSpPr>
          <p:cNvPr id="437" name="Shape 437"/>
          <p:cNvSpPr/>
          <p:nvPr/>
        </p:nvSpPr>
        <p:spPr>
          <a:xfrm>
            <a:off x="6314643" y="4746018"/>
            <a:ext cx="5355008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2000 puntos de consumo</a:t>
            </a:r>
          </a:p>
        </p:txBody>
      </p:sp>
      <p:pic>
        <p:nvPicPr>
          <p:cNvPr id="438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56670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207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4" name="Group 444"/>
          <p:cNvGrpSpPr/>
          <p:nvPr/>
        </p:nvGrpSpPr>
        <p:grpSpPr>
          <a:xfrm>
            <a:off x="1562778" y="6495909"/>
            <a:ext cx="814452" cy="814452"/>
            <a:chOff x="-10" y="-10"/>
            <a:chExt cx="814451" cy="814451"/>
          </a:xfrm>
        </p:grpSpPr>
        <p:sp>
          <p:nvSpPr>
            <p:cNvPr id="440" name="Shape 440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43" name="Group 443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441" name="Shape 441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49" name="Group 449"/>
          <p:cNvGrpSpPr/>
          <p:nvPr/>
        </p:nvGrpSpPr>
        <p:grpSpPr>
          <a:xfrm>
            <a:off x="3826500" y="6383567"/>
            <a:ext cx="814452" cy="814452"/>
            <a:chOff x="-10" y="-10"/>
            <a:chExt cx="814451" cy="814451"/>
          </a:xfrm>
        </p:grpSpPr>
        <p:sp>
          <p:nvSpPr>
            <p:cNvPr id="445" name="Shape 445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48" name="Group 448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446" name="Shape 446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450" name="Shape 450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452A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pic>
        <p:nvPicPr>
          <p:cNvPr id="451" name="image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3821" y="2987718"/>
            <a:ext cx="405593" cy="673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63821" y="7125812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 457"/>
          <p:cNvGrpSpPr/>
          <p:nvPr/>
        </p:nvGrpSpPr>
        <p:grpSpPr>
          <a:xfrm>
            <a:off x="2759391" y="2172359"/>
            <a:ext cx="814452" cy="814452"/>
            <a:chOff x="-10" y="-10"/>
            <a:chExt cx="814451" cy="814451"/>
          </a:xfrm>
        </p:grpSpPr>
        <p:sp>
          <p:nvSpPr>
            <p:cNvPr id="453" name="Shape 453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56" name="Group 456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454" name="Shape 454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62" name="Group 462"/>
          <p:cNvGrpSpPr/>
          <p:nvPr/>
        </p:nvGrpSpPr>
        <p:grpSpPr>
          <a:xfrm>
            <a:off x="2759391" y="7766731"/>
            <a:ext cx="814452" cy="814452"/>
            <a:chOff x="-10" y="-10"/>
            <a:chExt cx="814451" cy="814451"/>
          </a:xfrm>
        </p:grpSpPr>
        <p:sp>
          <p:nvSpPr>
            <p:cNvPr id="458" name="Shape 458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61" name="Group 461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459" name="Shape 459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67" name="Group 467"/>
          <p:cNvGrpSpPr/>
          <p:nvPr/>
        </p:nvGrpSpPr>
        <p:grpSpPr>
          <a:xfrm>
            <a:off x="655234" y="6499644"/>
            <a:ext cx="806983" cy="806982"/>
            <a:chOff x="-10" y="-10"/>
            <a:chExt cx="806982" cy="806980"/>
          </a:xfrm>
        </p:grpSpPr>
        <p:sp>
          <p:nvSpPr>
            <p:cNvPr id="463" name="Shape 463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66" name="Group 466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464" name="Shape 464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472" name="Group 472"/>
          <p:cNvGrpSpPr/>
          <p:nvPr/>
        </p:nvGrpSpPr>
        <p:grpSpPr>
          <a:xfrm>
            <a:off x="4706534" y="6387302"/>
            <a:ext cx="806983" cy="806982"/>
            <a:chOff x="-10" y="-10"/>
            <a:chExt cx="806982" cy="806980"/>
          </a:xfrm>
        </p:grpSpPr>
        <p:sp>
          <p:nvSpPr>
            <p:cNvPr id="468" name="Shape 468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71" name="Group 471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469" name="Shape 469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0" name="Shape 470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473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807" y="58481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0107" y="57465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05870" y="72705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6407" y="7270579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1" name="Group 481"/>
          <p:cNvGrpSpPr/>
          <p:nvPr/>
        </p:nvGrpSpPr>
        <p:grpSpPr>
          <a:xfrm>
            <a:off x="1511978" y="8019909"/>
            <a:ext cx="814452" cy="814452"/>
            <a:chOff x="-10" y="-10"/>
            <a:chExt cx="814451" cy="814451"/>
          </a:xfrm>
        </p:grpSpPr>
        <p:sp>
          <p:nvSpPr>
            <p:cNvPr id="477" name="Shape 477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80" name="Group 480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478" name="Shape 478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86" name="Group 486"/>
          <p:cNvGrpSpPr/>
          <p:nvPr/>
        </p:nvGrpSpPr>
        <p:grpSpPr>
          <a:xfrm>
            <a:off x="3775700" y="7907567"/>
            <a:ext cx="814452" cy="814452"/>
            <a:chOff x="-10" y="-10"/>
            <a:chExt cx="814451" cy="814451"/>
          </a:xfrm>
        </p:grpSpPr>
        <p:sp>
          <p:nvSpPr>
            <p:cNvPr id="482" name="Shape 482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85" name="Group 485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483" name="Shape 483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91" name="Group 491"/>
          <p:cNvGrpSpPr/>
          <p:nvPr/>
        </p:nvGrpSpPr>
        <p:grpSpPr>
          <a:xfrm>
            <a:off x="604434" y="8023644"/>
            <a:ext cx="806983" cy="806982"/>
            <a:chOff x="-10" y="-10"/>
            <a:chExt cx="806982" cy="806980"/>
          </a:xfrm>
        </p:grpSpPr>
        <p:sp>
          <p:nvSpPr>
            <p:cNvPr id="487" name="Shape 487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90" name="Group 490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488" name="Shape 488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496" name="Group 496"/>
          <p:cNvGrpSpPr/>
          <p:nvPr/>
        </p:nvGrpSpPr>
        <p:grpSpPr>
          <a:xfrm>
            <a:off x="4655734" y="7911302"/>
            <a:ext cx="806983" cy="806982"/>
            <a:chOff x="-10" y="-10"/>
            <a:chExt cx="806982" cy="806980"/>
          </a:xfrm>
        </p:grpSpPr>
        <p:sp>
          <p:nvSpPr>
            <p:cNvPr id="492" name="Shape 492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95" name="Group 495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493" name="Shape 493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497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6007" y="73721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99307" y="7270579"/>
            <a:ext cx="405593" cy="691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hape 499"/>
          <p:cNvSpPr/>
          <p:nvPr/>
        </p:nvSpPr>
        <p:spPr>
          <a:xfrm>
            <a:off x="8212048" y="2643415"/>
            <a:ext cx="2194104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14</a:t>
            </a:r>
          </a:p>
          <a:p>
            <a:pPr/>
            <a:r>
              <a:t>VG:2000VG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2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00"/>
                            </p:stCondLst>
                            <p:childTnLst>
                              <p:par>
                                <p:cTn id="70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1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1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1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6" dur="1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"/>
                            </p:stCondLst>
                            <p:childTnLst>
                              <p:par>
                                <p:cTn id="98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0" dur="1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00"/>
                            </p:stCondLst>
                            <p:childTnLst>
                              <p:par>
                                <p:cTn id="102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4" dur="2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00"/>
                            </p:stCondLst>
                            <p:childTnLst>
                              <p:par>
                                <p:cTn id="106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8" dur="2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600"/>
                            </p:stCondLst>
                            <p:childTnLst>
                              <p:par>
                                <p:cTn id="110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17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600"/>
                            </p:stCondLst>
                            <p:childTnLst>
                              <p:par>
                                <p:cTn id="124" presetClass="entr" nodeType="afterEffect" presetSubtype="9" presetID="15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600"/>
                            </p:stCondLst>
                            <p:childTnLst>
                              <p:par>
                                <p:cTn id="131" presetClass="entr" nodeType="afterEffect" presetSubtype="9" presetID="15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00"/>
                            </p:stCondLst>
                            <p:childTnLst>
                              <p:par>
                                <p:cTn id="138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0" dur="1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00"/>
                            </p:stCondLst>
                            <p:childTnLst>
                              <p:par>
                                <p:cTn id="142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4" dur="1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00"/>
                            </p:stCondLst>
                            <p:childTnLst>
                              <p:par>
                                <p:cTn id="146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8" dur="2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2" dur="2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200"/>
                            </p:stCondLst>
                            <p:childTnLst>
                              <p:par>
                                <p:cTn id="154" presetClass="entr" nodeType="afterEffect" presetSubtype="9" presetID="15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200"/>
                            </p:stCondLst>
                            <p:childTnLst>
                              <p:par>
                                <p:cTn id="161" presetClass="entr" nodeType="afterEffect" presetSubtype="9" presetID="15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1"/>
      <p:bldP build="whole" bldLvl="1" animBg="1" rev="0" advAuto="0" spid="497" grpId="31"/>
      <p:bldP build="whole" bldLvl="1" animBg="1" rev="0" advAuto="0" spid="451" grpId="17"/>
      <p:bldP build="whole" bldLvl="1" animBg="1" rev="0" advAuto="0" spid="467" grpId="21"/>
      <p:bldP build="whole" bldLvl="1" animBg="1" rev="0" advAuto="0" spid="481" grpId="27"/>
      <p:bldP build="whole" bldLvl="1" animBg="1" rev="0" advAuto="0" spid="429" grpId="2"/>
      <p:bldP build="whole" bldLvl="1" animBg="1" rev="0" advAuto="0" spid="436" grpId="9"/>
      <p:bldP build="whole" bldLvl="1" animBg="1" rev="0" advAuto="0" spid="475" grpId="25"/>
      <p:bldP build="whole" bldLvl="1" animBg="1" rev="0" advAuto="0" spid="498" grpId="32"/>
      <p:bldP build="whole" bldLvl="1" animBg="1" rev="0" advAuto="0" spid="414" grpId="6"/>
      <p:bldP build="whole" bldLvl="1" animBg="1" rev="0" advAuto="0" spid="491" grpId="29"/>
      <p:bldP build="whole" bldLvl="1" animBg="1" rev="0" advAuto="0" spid="450" grpId="16"/>
      <p:bldP build="whole" bldLvl="1" animBg="1" rev="0" advAuto="0" spid="452" grpId="18"/>
      <p:bldP build="whole" bldLvl="1" animBg="1" rev="0" advAuto="0" spid="476" grpId="26"/>
      <p:bldP build="whole" bldLvl="1" animBg="1" rev="0" advAuto="0" spid="496" grpId="30"/>
      <p:bldP build="whole" bldLvl="1" animBg="1" rev="0" advAuto="0" spid="439" grpId="13"/>
      <p:bldP build="whole" bldLvl="1" animBg="1" rev="0" advAuto="0" spid="449" grpId="15"/>
      <p:bldP build="whole" bldLvl="1" animBg="1" rev="0" advAuto="0" spid="438" grpId="12"/>
      <p:bldP build="whole" bldLvl="1" animBg="1" rev="0" advAuto="0" spid="419" grpId="4"/>
      <p:bldP build="whole" bldLvl="1" animBg="1" rev="0" advAuto="0" spid="423" grpId="5"/>
      <p:bldP build="whole" bldLvl="1" animBg="1" rev="0" advAuto="0" spid="473" grpId="23"/>
      <p:bldP build="whole" bldLvl="1" animBg="1" rev="0" advAuto="0" spid="431" grpId="10"/>
      <p:bldP build="whole" bldLvl="1" animBg="1" rev="0" advAuto="0" spid="472" grpId="22"/>
      <p:bldP build="whole" bldLvl="1" animBg="1" rev="0" advAuto="0" spid="486" grpId="28"/>
      <p:bldP build="whole" bldLvl="1" animBg="1" rev="0" advAuto="0" spid="430" grpId="11"/>
      <p:bldP build="whole" bldLvl="1" animBg="1" rev="0" advAuto="0" spid="462" grpId="20"/>
      <p:bldP build="whole" bldLvl="1" animBg="1" rev="0" advAuto="0" spid="408" grpId="8"/>
      <p:bldP build="whole" bldLvl="1" animBg="1" rev="0" advAuto="0" spid="409" grpId="7"/>
      <p:bldP build="whole" bldLvl="1" animBg="1" rev="0" advAuto="0" spid="457" grpId="19"/>
      <p:bldP build="whole" bldLvl="1" animBg="1" rev="0" advAuto="0" spid="424" grpId="3"/>
      <p:bldP build="whole" bldLvl="1" animBg="1" rev="0" advAuto="0" spid="474" grpId="24"/>
      <p:bldP build="whole" bldLvl="1" animBg="1" rev="0" advAuto="0" spid="444" grpId="1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4628154" y="2285153"/>
            <a:ext cx="13004801" cy="9792548"/>
          </a:xfrm>
          <a:prstGeom prst="rect">
            <a:avLst/>
          </a:prstGeom>
          <a:gradFill>
            <a:gsLst>
              <a:gs pos="0">
                <a:srgbClr val="558ED5"/>
              </a:gs>
              <a:gs pos="19000">
                <a:srgbClr val="C6D9F1"/>
              </a:gs>
              <a:gs pos="73000">
                <a:srgbClr val="FFFFFF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5469681" y="1364044"/>
            <a:ext cx="159980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Bronce</a:t>
            </a:r>
          </a:p>
        </p:txBody>
      </p:sp>
      <p:pic>
        <p:nvPicPr>
          <p:cNvPr id="503" name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596" y="3337400"/>
            <a:ext cx="694738" cy="405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1676" y="3335190"/>
            <a:ext cx="731532" cy="4055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9" name="Group 509"/>
          <p:cNvGrpSpPr/>
          <p:nvPr/>
        </p:nvGrpSpPr>
        <p:grpSpPr>
          <a:xfrm>
            <a:off x="4160434" y="3136012"/>
            <a:ext cx="806983" cy="806981"/>
            <a:chOff x="-10" y="-10"/>
            <a:chExt cx="806982" cy="806980"/>
          </a:xfrm>
        </p:grpSpPr>
        <p:sp>
          <p:nvSpPr>
            <p:cNvPr id="505" name="Shape 505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08" name="Group 508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506" name="Shape 506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514" name="Group 514"/>
          <p:cNvGrpSpPr/>
          <p:nvPr/>
        </p:nvGrpSpPr>
        <p:grpSpPr>
          <a:xfrm>
            <a:off x="1317864" y="3130409"/>
            <a:ext cx="814453" cy="814452"/>
            <a:chOff x="-10" y="-10"/>
            <a:chExt cx="814451" cy="814451"/>
          </a:xfrm>
        </p:grpSpPr>
        <p:sp>
          <p:nvSpPr>
            <p:cNvPr id="510" name="Shape 510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13" name="Group 513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511" name="Shape 511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518" name="Group 518"/>
          <p:cNvGrpSpPr/>
          <p:nvPr/>
        </p:nvGrpSpPr>
        <p:grpSpPr>
          <a:xfrm>
            <a:off x="2761244" y="3136012"/>
            <a:ext cx="810747" cy="806982"/>
            <a:chOff x="-10" y="-10"/>
            <a:chExt cx="810746" cy="806981"/>
          </a:xfrm>
        </p:grpSpPr>
        <p:sp>
          <p:nvSpPr>
            <p:cNvPr id="515" name="Shape 515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6" name="Shape 516"/>
            <p:cNvSpPr/>
            <p:nvPr/>
          </p:nvSpPr>
          <p:spPr>
            <a:xfrm>
              <a:off x="88425" y="60961"/>
              <a:ext cx="627262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517" name="Shape 517"/>
            <p:cNvSpPr/>
            <p:nvPr/>
          </p:nvSpPr>
          <p:spPr>
            <a:xfrm>
              <a:off x="90191" y="364736"/>
              <a:ext cx="720546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 VP</a:t>
              </a:r>
            </a:p>
          </p:txBody>
        </p:sp>
      </p:grpSp>
      <p:pic>
        <p:nvPicPr>
          <p:cNvPr id="519" name="image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8481" y="6614824"/>
            <a:ext cx="4881238" cy="76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61285" y="3892379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5" name="Group 525"/>
          <p:cNvGrpSpPr/>
          <p:nvPr/>
        </p:nvGrpSpPr>
        <p:grpSpPr>
          <a:xfrm>
            <a:off x="2761244" y="4533102"/>
            <a:ext cx="806983" cy="806983"/>
            <a:chOff x="-10" y="-10"/>
            <a:chExt cx="806982" cy="806982"/>
          </a:xfrm>
        </p:grpSpPr>
        <p:sp>
          <p:nvSpPr>
            <p:cNvPr id="521" name="Shape 521"/>
            <p:cNvSpPr/>
            <p:nvPr/>
          </p:nvSpPr>
          <p:spPr>
            <a:xfrm>
              <a:off x="-11" y="-11"/>
              <a:ext cx="806983" cy="80698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24" name="Group 524"/>
            <p:cNvGrpSpPr/>
            <p:nvPr/>
          </p:nvGrpSpPr>
          <p:grpSpPr>
            <a:xfrm>
              <a:off x="91315" y="178851"/>
              <a:ext cx="624372" cy="449299"/>
              <a:chOff x="0" y="28222"/>
              <a:chExt cx="624371" cy="449297"/>
            </a:xfrm>
          </p:grpSpPr>
          <p:sp>
            <p:nvSpPr>
              <p:cNvPr id="522" name="Shape 522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4</a:t>
                </a:r>
              </a:p>
            </p:txBody>
          </p:sp>
        </p:grpSp>
      </p:grpSp>
      <p:sp>
        <p:nvSpPr>
          <p:cNvPr id="526" name="Shape 526"/>
          <p:cNvSpPr/>
          <p:nvPr/>
        </p:nvSpPr>
        <p:spPr>
          <a:xfrm>
            <a:off x="6314643" y="4746018"/>
            <a:ext cx="5355008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2500 puntos de consumo</a:t>
            </a:r>
          </a:p>
        </p:txBody>
      </p:sp>
      <p:pic>
        <p:nvPicPr>
          <p:cNvPr id="527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56670" y="38923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7207" y="3892379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3" name="Group 533"/>
          <p:cNvGrpSpPr/>
          <p:nvPr/>
        </p:nvGrpSpPr>
        <p:grpSpPr>
          <a:xfrm>
            <a:off x="1562778" y="4641709"/>
            <a:ext cx="814452" cy="814452"/>
            <a:chOff x="-10" y="-10"/>
            <a:chExt cx="814451" cy="814451"/>
          </a:xfrm>
        </p:grpSpPr>
        <p:sp>
          <p:nvSpPr>
            <p:cNvPr id="529" name="Shape 529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32" name="Group 532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530" name="Shape 530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538" name="Group 538"/>
          <p:cNvGrpSpPr/>
          <p:nvPr/>
        </p:nvGrpSpPr>
        <p:grpSpPr>
          <a:xfrm>
            <a:off x="3826500" y="4529367"/>
            <a:ext cx="814452" cy="814452"/>
            <a:chOff x="-10" y="-10"/>
            <a:chExt cx="814451" cy="814451"/>
          </a:xfrm>
        </p:grpSpPr>
        <p:sp>
          <p:nvSpPr>
            <p:cNvPr id="534" name="Shape 534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37" name="Group 537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539" name="Shape 539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452A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pic>
        <p:nvPicPr>
          <p:cNvPr id="540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6321" y="5289468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5" name="Group 545"/>
          <p:cNvGrpSpPr/>
          <p:nvPr/>
        </p:nvGrpSpPr>
        <p:grpSpPr>
          <a:xfrm>
            <a:off x="2237461" y="5943345"/>
            <a:ext cx="814453" cy="814453"/>
            <a:chOff x="-10" y="-10"/>
            <a:chExt cx="814451" cy="814451"/>
          </a:xfrm>
        </p:grpSpPr>
        <p:sp>
          <p:nvSpPr>
            <p:cNvPr id="541" name="Shape 541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44" name="Group 544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542" name="Shape 542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550" name="Group 550"/>
          <p:cNvGrpSpPr/>
          <p:nvPr/>
        </p:nvGrpSpPr>
        <p:grpSpPr>
          <a:xfrm>
            <a:off x="655234" y="4645444"/>
            <a:ext cx="806983" cy="806982"/>
            <a:chOff x="-10" y="-10"/>
            <a:chExt cx="806982" cy="806980"/>
          </a:xfrm>
        </p:grpSpPr>
        <p:sp>
          <p:nvSpPr>
            <p:cNvPr id="546" name="Shape 546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49" name="Group 549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547" name="Shape 547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555" name="Group 555"/>
          <p:cNvGrpSpPr/>
          <p:nvPr/>
        </p:nvGrpSpPr>
        <p:grpSpPr>
          <a:xfrm>
            <a:off x="4706534" y="4533102"/>
            <a:ext cx="806983" cy="806982"/>
            <a:chOff x="-10" y="-10"/>
            <a:chExt cx="806982" cy="806980"/>
          </a:xfrm>
        </p:grpSpPr>
        <p:sp>
          <p:nvSpPr>
            <p:cNvPr id="551" name="Shape 551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54" name="Group 554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552" name="Shape 552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556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6807" y="39939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50107" y="3892379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2634" y="5289468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" name="Group 563"/>
          <p:cNvGrpSpPr/>
          <p:nvPr/>
        </p:nvGrpSpPr>
        <p:grpSpPr>
          <a:xfrm>
            <a:off x="3117805" y="5926458"/>
            <a:ext cx="806983" cy="806981"/>
            <a:chOff x="-10" y="-10"/>
            <a:chExt cx="806982" cy="806980"/>
          </a:xfrm>
        </p:grpSpPr>
        <p:sp>
          <p:nvSpPr>
            <p:cNvPr id="559" name="Shape 559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62" name="Group 562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560" name="Shape 560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sp>
        <p:nvSpPr>
          <p:cNvPr id="564" name="Shape 564"/>
          <p:cNvSpPr/>
          <p:nvPr/>
        </p:nvSpPr>
        <p:spPr>
          <a:xfrm>
            <a:off x="6416243" y="5151571"/>
            <a:ext cx="3317551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2500 MNX</a:t>
            </a:r>
          </a:p>
        </p:txBody>
      </p:sp>
      <p:pic>
        <p:nvPicPr>
          <p:cNvPr id="565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0470" y="5289468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91007" y="5289468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1" name="Group 571"/>
          <p:cNvGrpSpPr/>
          <p:nvPr/>
        </p:nvGrpSpPr>
        <p:grpSpPr>
          <a:xfrm>
            <a:off x="1486578" y="6038798"/>
            <a:ext cx="814452" cy="814452"/>
            <a:chOff x="-10" y="-10"/>
            <a:chExt cx="814451" cy="814451"/>
          </a:xfrm>
        </p:grpSpPr>
        <p:sp>
          <p:nvSpPr>
            <p:cNvPr id="567" name="Shape 567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70" name="Group 570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568" name="Shape 568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576" name="Group 576"/>
          <p:cNvGrpSpPr/>
          <p:nvPr/>
        </p:nvGrpSpPr>
        <p:grpSpPr>
          <a:xfrm>
            <a:off x="3750300" y="5926456"/>
            <a:ext cx="814452" cy="814452"/>
            <a:chOff x="-10" y="-10"/>
            <a:chExt cx="814451" cy="814451"/>
          </a:xfrm>
        </p:grpSpPr>
        <p:sp>
          <p:nvSpPr>
            <p:cNvPr id="572" name="Shape 572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75" name="Group 575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573" name="Shape 573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pic>
        <p:nvPicPr>
          <p:cNvPr id="577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70121" y="6686556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2" name="Group 582"/>
          <p:cNvGrpSpPr/>
          <p:nvPr/>
        </p:nvGrpSpPr>
        <p:grpSpPr>
          <a:xfrm>
            <a:off x="2161261" y="7340434"/>
            <a:ext cx="814453" cy="814452"/>
            <a:chOff x="-10" y="-10"/>
            <a:chExt cx="814451" cy="814451"/>
          </a:xfrm>
        </p:grpSpPr>
        <p:sp>
          <p:nvSpPr>
            <p:cNvPr id="578" name="Shape 578"/>
            <p:cNvSpPr/>
            <p:nvPr/>
          </p:nvSpPr>
          <p:spPr>
            <a:xfrm>
              <a:off x="-11" y="-11"/>
              <a:ext cx="814452" cy="81445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81" name="Group 581"/>
            <p:cNvGrpSpPr/>
            <p:nvPr/>
          </p:nvGrpSpPr>
          <p:grpSpPr>
            <a:xfrm>
              <a:off x="92160" y="182586"/>
              <a:ext cx="630150" cy="449299"/>
              <a:chOff x="0" y="28222"/>
              <a:chExt cx="630149" cy="449297"/>
            </a:xfrm>
          </p:grpSpPr>
          <p:sp>
            <p:nvSpPr>
              <p:cNvPr id="579" name="Shape 579"/>
              <p:cNvSpPr/>
              <p:nvPr/>
            </p:nvSpPr>
            <p:spPr>
              <a:xfrm>
                <a:off x="0" y="126627"/>
                <a:ext cx="630150" cy="2524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0" y="28222"/>
                <a:ext cx="630150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587" name="Group 587"/>
          <p:cNvGrpSpPr/>
          <p:nvPr/>
        </p:nvGrpSpPr>
        <p:grpSpPr>
          <a:xfrm>
            <a:off x="579034" y="6042533"/>
            <a:ext cx="806983" cy="806982"/>
            <a:chOff x="-10" y="-10"/>
            <a:chExt cx="806982" cy="806980"/>
          </a:xfrm>
        </p:grpSpPr>
        <p:sp>
          <p:nvSpPr>
            <p:cNvPr id="583" name="Shape 583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86" name="Group 586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584" name="Shape 584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592" name="Group 592"/>
          <p:cNvGrpSpPr/>
          <p:nvPr/>
        </p:nvGrpSpPr>
        <p:grpSpPr>
          <a:xfrm>
            <a:off x="4630334" y="5930191"/>
            <a:ext cx="806983" cy="806982"/>
            <a:chOff x="-10" y="-10"/>
            <a:chExt cx="806982" cy="806980"/>
          </a:xfrm>
        </p:grpSpPr>
        <p:sp>
          <p:nvSpPr>
            <p:cNvPr id="588" name="Shape 588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91" name="Group 591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589" name="Shape 589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593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0607" y="5391068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73907" y="5289468"/>
            <a:ext cx="405593" cy="691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6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6434" y="6686556"/>
            <a:ext cx="405593" cy="6915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0" name="Group 600"/>
          <p:cNvGrpSpPr/>
          <p:nvPr/>
        </p:nvGrpSpPr>
        <p:grpSpPr>
          <a:xfrm>
            <a:off x="3041605" y="7323546"/>
            <a:ext cx="806983" cy="806982"/>
            <a:chOff x="-10" y="-10"/>
            <a:chExt cx="806982" cy="806980"/>
          </a:xfrm>
        </p:grpSpPr>
        <p:sp>
          <p:nvSpPr>
            <p:cNvPr id="596" name="Shape 596"/>
            <p:cNvSpPr/>
            <p:nvPr/>
          </p:nvSpPr>
          <p:spPr>
            <a:xfrm>
              <a:off x="-11" y="-11"/>
              <a:ext cx="806983" cy="80698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99" name="Group 599"/>
            <p:cNvGrpSpPr/>
            <p:nvPr/>
          </p:nvGrpSpPr>
          <p:grpSpPr>
            <a:xfrm>
              <a:off x="91315" y="178850"/>
              <a:ext cx="624372" cy="449299"/>
              <a:chOff x="0" y="28222"/>
              <a:chExt cx="624371" cy="449297"/>
            </a:xfrm>
          </p:grpSpPr>
          <p:sp>
            <p:nvSpPr>
              <p:cNvPr id="597" name="Shape 597"/>
              <p:cNvSpPr/>
              <p:nvPr/>
            </p:nvSpPr>
            <p:spPr>
              <a:xfrm>
                <a:off x="0" y="127785"/>
                <a:ext cx="624372" cy="250172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0" y="28222"/>
                <a:ext cx="624372" cy="449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sp>
        <p:nvSpPr>
          <p:cNvPr id="601" name="Shape 601"/>
          <p:cNvSpPr/>
          <p:nvPr/>
        </p:nvSpPr>
        <p:spPr>
          <a:xfrm>
            <a:off x="8212048" y="2643415"/>
            <a:ext cx="2194104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15</a:t>
            </a:r>
          </a:p>
          <a:p>
            <a:pPr/>
            <a:r>
              <a:t>VG:2000VG</a:t>
            </a:r>
          </a:p>
        </p:txBody>
      </p:sp>
      <p:sp>
        <p:nvSpPr>
          <p:cNvPr id="602" name="Shape 602"/>
          <p:cNvSpPr/>
          <p:nvPr/>
        </p:nvSpPr>
        <p:spPr>
          <a:xfrm>
            <a:off x="6502400" y="5494010"/>
            <a:ext cx="6477485" cy="119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2000 MNX para ti y 2000MNX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3 meses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"/>
                            </p:stCondLst>
                            <p:childTnLst>
                              <p:par>
                                <p:cTn id="4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00"/>
                            </p:stCondLst>
                            <p:childTnLst>
                              <p:par>
                                <p:cTn id="5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00"/>
                            </p:stCondLst>
                            <p:childTnLst>
                              <p:par>
                                <p:cTn id="6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00"/>
                            </p:stCondLst>
                            <p:childTnLst>
                              <p:par>
                                <p:cTn id="66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1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32" presetID="4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3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1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"/>
                            </p:stCondLst>
                            <p:childTnLst>
                              <p:par>
                                <p:cTn id="86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8" dur="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00"/>
                            </p:stCondLst>
                            <p:childTnLst>
                              <p:par>
                                <p:cTn id="90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2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Class="entr" nodeType="afterEffect" presetSubtype="9" presetID="15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2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19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700"/>
                            </p:stCondLst>
                            <p:childTnLst>
                              <p:par>
                                <p:cTn id="126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3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5" dur="1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"/>
                            </p:stCondLst>
                            <p:childTnLst>
                              <p:par>
                                <p:cTn id="137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1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900"/>
                            </p:stCondLst>
                            <p:childTnLst>
                              <p:par>
                                <p:cTn id="141" presetClass="entr" nodeType="afterEffect" presetSubtype="9" presetID="15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00"/>
                            </p:stCondLst>
                            <p:childTnLst>
                              <p:par>
                                <p:cTn id="148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0" dur="1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4" dur="2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200"/>
                            </p:stCondLst>
                            <p:childTnLst>
                              <p:par>
                                <p:cTn id="156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8" dur="2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400"/>
                            </p:stCondLst>
                            <p:childTnLst>
                              <p:par>
                                <p:cTn id="160" presetClass="entr" nodeType="afterEffect" presetSubtype="9" presetID="15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400"/>
                            </p:stCondLst>
                            <p:childTnLst>
                              <p:par>
                                <p:cTn id="167" presetClass="entr" nodeType="afterEffect" presetSubtype="9" presetID="15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400"/>
                            </p:stCondLst>
                            <p:childTnLst>
                              <p:par>
                                <p:cTn id="174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400"/>
                            </p:stCondLst>
                            <p:childTnLst>
                              <p:par>
                                <p:cTn id="181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2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3" dur="2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9" grpId="4"/>
      <p:bldP build="whole" bldLvl="1" animBg="1" rev="0" advAuto="0" spid="565" grpId="23"/>
      <p:bldP build="whole" bldLvl="1" animBg="1" rev="0" advAuto="0" spid="550" grpId="17"/>
      <p:bldP build="whole" bldLvl="1" animBg="1" rev="0" advAuto="0" spid="545" grpId="16"/>
      <p:bldP build="whole" bldLvl="1" animBg="1" rev="0" advAuto="0" spid="539" grpId="14"/>
      <p:bldP build="whole" bldLvl="1" animBg="1" rev="0" advAuto="0" spid="556" grpId="19"/>
      <p:bldP build="whole" bldLvl="1" animBg="1" rev="0" advAuto="0" spid="525" grpId="7"/>
      <p:bldP build="whole" bldLvl="1" animBg="1" rev="0" advAuto="0" spid="533" grpId="12"/>
      <p:bldP build="whole" bldLvl="1" animBg="1" rev="0" advAuto="0" spid="595" grpId="33"/>
      <p:bldP build="whole" bldLvl="1" animBg="1" rev="0" advAuto="0" spid="563" grpId="22"/>
      <p:bldP build="whole" bldLvl="1" animBg="1" rev="0" advAuto="0" spid="519" grpId="9"/>
      <p:bldP build="whole" bldLvl="1" animBg="1" rev="0" advAuto="0" spid="582" grpId="28"/>
      <p:bldP build="whole" bldLvl="1" animBg="1" rev="0" advAuto="0" spid="518" grpId="3"/>
      <p:bldP build="whole" bldLvl="1" animBg="1" rev="0" advAuto="0" spid="503" grpId="6"/>
      <p:bldP build="whole" bldLvl="1" animBg="1" rev="0" advAuto="0" spid="600" grpId="34"/>
      <p:bldP build="whole" bldLvl="1" animBg="1" rev="0" advAuto="0" spid="520" grpId="8"/>
      <p:bldP build="whole" bldLvl="1" animBg="1" rev="0" advAuto="0" spid="557" grpId="20"/>
      <p:bldP build="whole" bldLvl="1" animBg="1" rev="0" advAuto="0" spid="593" grpId="31"/>
      <p:bldP build="whole" bldLvl="1" animBg="1" rev="0" advAuto="0" spid="577" grpId="27"/>
      <p:bldP build="whole" bldLvl="1" animBg="1" rev="0" advAuto="0" spid="571" grpId="25"/>
      <p:bldP build="whole" bldLvl="1" animBg="1" rev="0" advAuto="0" spid="502" grpId="1"/>
      <p:bldP build="whole" bldLvl="1" animBg="1" rev="0" advAuto="0" spid="527" grpId="10"/>
      <p:bldP build="whole" bldLvl="1" animBg="1" rev="0" advAuto="0" spid="592" grpId="30"/>
      <p:bldP build="whole" bldLvl="1" animBg="1" rev="0" advAuto="0" spid="555" grpId="18"/>
      <p:bldP build="whole" bldLvl="1" animBg="1" rev="0" advAuto="0" spid="594" grpId="32"/>
      <p:bldP build="whole" bldLvl="1" animBg="1" rev="0" advAuto="0" spid="504" grpId="5"/>
      <p:bldP build="whole" bldLvl="1" animBg="1" rev="0" advAuto="0" spid="576" grpId="26"/>
      <p:bldP build="whole" bldLvl="1" animBg="1" rev="0" advAuto="0" spid="540" grpId="15"/>
      <p:bldP build="whole" bldLvl="1" animBg="1" rev="0" advAuto="0" spid="587" grpId="29"/>
      <p:bldP build="whole" bldLvl="1" animBg="1" rev="0" advAuto="0" spid="528" grpId="11"/>
      <p:bldP build="whole" bldLvl="1" animBg="1" rev="0" advAuto="0" spid="566" grpId="24"/>
      <p:bldP build="whole" bldLvl="1" animBg="1" rev="0" advAuto="0" spid="558" grpId="21"/>
      <p:bldP build="whole" bldLvl="1" animBg="1" rev="0" advAuto="0" spid="538" grpId="13"/>
      <p:bldP build="whole" bldLvl="1" animBg="1" rev="0" advAuto="0" spid="514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roup 607"/>
          <p:cNvGrpSpPr/>
          <p:nvPr/>
        </p:nvGrpSpPr>
        <p:grpSpPr>
          <a:xfrm>
            <a:off x="3084549" y="1572086"/>
            <a:ext cx="810748" cy="806983"/>
            <a:chOff x="0" y="4719"/>
            <a:chExt cx="810747" cy="806981"/>
          </a:xfrm>
        </p:grpSpPr>
        <p:sp>
          <p:nvSpPr>
            <p:cNvPr id="604" name="Shape 604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5" name="Shape 605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606" name="Shape 606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608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4505" y="8112904"/>
            <a:ext cx="4881238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2356071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/>
          <p:nvPr/>
        </p:nvSpPr>
        <p:spPr>
          <a:xfrm>
            <a:off x="3858955" y="2227849"/>
            <a:ext cx="671784" cy="67178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1" name="Shape 611"/>
          <p:cNvSpPr/>
          <p:nvPr/>
        </p:nvSpPr>
        <p:spPr>
          <a:xfrm flipH="1">
            <a:off x="2301629" y="2200710"/>
            <a:ext cx="681966" cy="68196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16" name="Group 616"/>
          <p:cNvGrpSpPr/>
          <p:nvPr/>
        </p:nvGrpSpPr>
        <p:grpSpPr>
          <a:xfrm>
            <a:off x="1667620" y="2972165"/>
            <a:ext cx="1047610" cy="1047610"/>
            <a:chOff x="-13" y="-13"/>
            <a:chExt cx="1047609" cy="1047608"/>
          </a:xfrm>
        </p:grpSpPr>
        <p:sp>
          <p:nvSpPr>
            <p:cNvPr id="612" name="Shape 612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15" name="Group 615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613" name="Shape 613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Ejecutibo Director</a:t>
                </a:r>
              </a:p>
            </p:txBody>
          </p:sp>
        </p:grpSp>
      </p:grpSp>
      <p:grpSp>
        <p:nvGrpSpPr>
          <p:cNvPr id="621" name="Group 621"/>
          <p:cNvGrpSpPr/>
          <p:nvPr/>
        </p:nvGrpSpPr>
        <p:grpSpPr>
          <a:xfrm>
            <a:off x="2966118" y="2972165"/>
            <a:ext cx="1047610" cy="1047610"/>
            <a:chOff x="-13" y="-13"/>
            <a:chExt cx="1047609" cy="1047608"/>
          </a:xfrm>
        </p:grpSpPr>
        <p:sp>
          <p:nvSpPr>
            <p:cNvPr id="617" name="Shape 617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20" name="Group 620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618" name="Shape 618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Ejecutibo Director</a:t>
                </a:r>
              </a:p>
            </p:txBody>
          </p:sp>
        </p:grpSp>
      </p:grpSp>
      <p:grpSp>
        <p:nvGrpSpPr>
          <p:cNvPr id="626" name="Group 626"/>
          <p:cNvGrpSpPr/>
          <p:nvPr/>
        </p:nvGrpSpPr>
        <p:grpSpPr>
          <a:xfrm>
            <a:off x="4264705" y="2928699"/>
            <a:ext cx="1047610" cy="1047610"/>
            <a:chOff x="-13" y="-13"/>
            <a:chExt cx="1047609" cy="1047608"/>
          </a:xfrm>
        </p:grpSpPr>
        <p:sp>
          <p:nvSpPr>
            <p:cNvPr id="622" name="Shape 622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25" name="Group 625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623" name="Shape 623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Ejecutibo Director</a:t>
                </a:r>
              </a:p>
            </p:txBody>
          </p:sp>
        </p:grpSp>
      </p:grpSp>
      <p:pic>
        <p:nvPicPr>
          <p:cNvPr id="62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4033338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926" y="4089989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408998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4" name="Group 634"/>
          <p:cNvGrpSpPr/>
          <p:nvPr/>
        </p:nvGrpSpPr>
        <p:grpSpPr>
          <a:xfrm>
            <a:off x="1365918" y="6075017"/>
            <a:ext cx="1047610" cy="1359986"/>
            <a:chOff x="0" y="0"/>
            <a:chExt cx="1047609" cy="1359985"/>
          </a:xfrm>
        </p:grpSpPr>
        <p:sp>
          <p:nvSpPr>
            <p:cNvPr id="630" name="Shape 63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33" name="Group 63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631" name="Shape 63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63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6926" y="7309938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1323917" y="8067846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641" name="Group 641"/>
          <p:cNvGrpSpPr/>
          <p:nvPr/>
        </p:nvGrpSpPr>
        <p:grpSpPr>
          <a:xfrm>
            <a:off x="2813718" y="6158717"/>
            <a:ext cx="1047610" cy="1359986"/>
            <a:chOff x="0" y="0"/>
            <a:chExt cx="1047609" cy="1359985"/>
          </a:xfrm>
        </p:grpSpPr>
        <p:sp>
          <p:nvSpPr>
            <p:cNvPr id="637" name="Shape 63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40" name="Group 64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638" name="Shape 63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64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4726" y="7393637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2771717" y="8151545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648" name="Group 648"/>
          <p:cNvGrpSpPr/>
          <p:nvPr/>
        </p:nvGrpSpPr>
        <p:grpSpPr>
          <a:xfrm>
            <a:off x="4346961" y="6123232"/>
            <a:ext cx="1047610" cy="1359987"/>
            <a:chOff x="0" y="0"/>
            <a:chExt cx="1047609" cy="1359985"/>
          </a:xfrm>
        </p:grpSpPr>
        <p:sp>
          <p:nvSpPr>
            <p:cNvPr id="644" name="Shape 644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47" name="Group 647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645" name="Shape 645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64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7970" y="7358153"/>
            <a:ext cx="405593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Shape 650"/>
          <p:cNvSpPr/>
          <p:nvPr/>
        </p:nvSpPr>
        <p:spPr>
          <a:xfrm>
            <a:off x="4304960" y="8116061"/>
            <a:ext cx="1131612" cy="123951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51" name="Shape 651"/>
          <p:cNvSpPr/>
          <p:nvPr/>
        </p:nvSpPr>
        <p:spPr>
          <a:xfrm>
            <a:off x="6886144" y="4758718"/>
            <a:ext cx="5355007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5000 puntos de consumo</a:t>
            </a:r>
          </a:p>
        </p:txBody>
      </p:sp>
      <p:sp>
        <p:nvSpPr>
          <p:cNvPr id="652" name="Shape 652"/>
          <p:cNvSpPr/>
          <p:nvPr/>
        </p:nvSpPr>
        <p:spPr>
          <a:xfrm>
            <a:off x="6962344" y="5316671"/>
            <a:ext cx="331755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4000 MNX</a:t>
            </a:r>
          </a:p>
        </p:txBody>
      </p:sp>
      <p:sp>
        <p:nvSpPr>
          <p:cNvPr id="653" name="Shape 653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654" name="Shape 654"/>
          <p:cNvSpPr/>
          <p:nvPr/>
        </p:nvSpPr>
        <p:spPr>
          <a:xfrm>
            <a:off x="5469681" y="1364044"/>
            <a:ext cx="385398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Bronce calificado</a:t>
            </a:r>
          </a:p>
        </p:txBody>
      </p:sp>
      <p:sp>
        <p:nvSpPr>
          <p:cNvPr id="655" name="Shape 655"/>
          <p:cNvSpPr/>
          <p:nvPr/>
        </p:nvSpPr>
        <p:spPr>
          <a:xfrm>
            <a:off x="8156956" y="2643415"/>
            <a:ext cx="2304289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30</a:t>
            </a:r>
          </a:p>
          <a:p>
            <a:pPr/>
            <a:r>
              <a:t>VG:10000VG</a:t>
            </a:r>
          </a:p>
        </p:txBody>
      </p:sp>
      <p:sp>
        <p:nvSpPr>
          <p:cNvPr id="656" name="Shape 656"/>
          <p:cNvSpPr/>
          <p:nvPr/>
        </p:nvSpPr>
        <p:spPr>
          <a:xfrm>
            <a:off x="6466381" y="6359188"/>
            <a:ext cx="6477486" cy="119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5000 MNX para ti y 2000MNX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3 meses</a:t>
            </a:r>
          </a:p>
        </p:txBody>
      </p:sp>
      <p:grpSp>
        <p:nvGrpSpPr>
          <p:cNvPr id="661" name="Group 661"/>
          <p:cNvGrpSpPr/>
          <p:nvPr/>
        </p:nvGrpSpPr>
        <p:grpSpPr>
          <a:xfrm>
            <a:off x="1323196" y="4612871"/>
            <a:ext cx="1047610" cy="1359987"/>
            <a:chOff x="0" y="0"/>
            <a:chExt cx="1047609" cy="1359985"/>
          </a:xfrm>
        </p:grpSpPr>
        <p:sp>
          <p:nvSpPr>
            <p:cNvPr id="657" name="Shape 65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60" name="Group 66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658" name="Shape 65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grpSp>
        <p:nvGrpSpPr>
          <p:cNvPr id="666" name="Group 666"/>
          <p:cNvGrpSpPr/>
          <p:nvPr/>
        </p:nvGrpSpPr>
        <p:grpSpPr>
          <a:xfrm>
            <a:off x="2770996" y="4696571"/>
            <a:ext cx="1047610" cy="1359986"/>
            <a:chOff x="0" y="0"/>
            <a:chExt cx="1047609" cy="1359985"/>
          </a:xfrm>
        </p:grpSpPr>
        <p:sp>
          <p:nvSpPr>
            <p:cNvPr id="662" name="Shape 66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65" name="Group 66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663" name="Shape 66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grpSp>
        <p:nvGrpSpPr>
          <p:cNvPr id="671" name="Group 671"/>
          <p:cNvGrpSpPr/>
          <p:nvPr/>
        </p:nvGrpSpPr>
        <p:grpSpPr>
          <a:xfrm>
            <a:off x="4304239" y="4661087"/>
            <a:ext cx="1047611" cy="1359986"/>
            <a:chOff x="0" y="0"/>
            <a:chExt cx="1047609" cy="1359985"/>
          </a:xfrm>
        </p:grpSpPr>
        <p:sp>
          <p:nvSpPr>
            <p:cNvPr id="667" name="Shape 667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70" name="Group 670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668" name="Shape 668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67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6926" y="5711567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2526" y="5768218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4726" y="5768218"/>
            <a:ext cx="405594" cy="691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2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7" dur="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5" dur="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1" grpId="18"/>
      <p:bldP build="whole" bldLvl="1" animBg="1" rev="0" advAuto="0" spid="608" grpId="3"/>
      <p:bldP build="whole" bldLvl="1" animBg="1" rev="0" advAuto="0" spid="666" grpId="19"/>
      <p:bldP build="whole" bldLvl="1" animBg="1" rev="0" advAuto="0" spid="641" grpId="12"/>
      <p:bldP build="whole" bldLvl="1" animBg="1" rev="0" advAuto="0" spid="649" grpId="15"/>
      <p:bldP build="whole" bldLvl="1" animBg="1" rev="0" advAuto="0" spid="634" grpId="10"/>
      <p:bldP build="whole" bldLvl="1" animBg="1" rev="0" advAuto="0" spid="653" grpId="17"/>
      <p:bldP build="whole" bldLvl="1" animBg="1" rev="0" advAuto="0" spid="627" grpId="7"/>
      <p:bldP build="whole" bldLvl="1" animBg="1" rev="0" advAuto="0" spid="626" grpId="6"/>
      <p:bldP build="whole" bldLvl="1" animBg="1" rev="0" advAuto="0" spid="621" grpId="5"/>
      <p:bldP build="whole" bldLvl="1" animBg="1" rev="0" advAuto="0" spid="642" grpId="13"/>
      <p:bldP build="whole" bldLvl="1" animBg="1" rev="0" advAuto="0" spid="635" grpId="11"/>
      <p:bldP build="whole" bldLvl="1" animBg="1" rev="0" advAuto="0" spid="654" grpId="16"/>
      <p:bldP build="whole" bldLvl="1" animBg="1" rev="0" advAuto="0" spid="628" grpId="8"/>
      <p:bldP build="whole" bldLvl="1" animBg="1" rev="0" advAuto="0" spid="629" grpId="9"/>
      <p:bldP build="whole" bldLvl="1" animBg="1" rev="0" advAuto="0" spid="607" grpId="1"/>
      <p:bldP build="whole" bldLvl="1" animBg="1" rev="0" advAuto="0" spid="648" grpId="14"/>
      <p:bldP build="whole" bldLvl="1" animBg="1" rev="0" advAuto="0" spid="616" grpId="4"/>
      <p:bldP build="whole" bldLvl="1" animBg="1" rev="0" advAuto="0" spid="609" grpId="2"/>
      <p:bldP build="whole" bldLvl="1" animBg="1" rev="0" advAuto="0" spid="671" grpId="20"/>
      <p:bldP build="whole" bldLvl="1" animBg="1" rev="0" advAuto="0" spid="672" grpId="21"/>
      <p:bldP build="whole" bldLvl="1" animBg="1" rev="0" advAuto="0" spid="673" grpId="22"/>
      <p:bldP build="whole" bldLvl="1" animBg="1" rev="0" advAuto="0" spid="674" grpId="2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roup 679"/>
          <p:cNvGrpSpPr/>
          <p:nvPr/>
        </p:nvGrpSpPr>
        <p:grpSpPr>
          <a:xfrm>
            <a:off x="3084549" y="1572086"/>
            <a:ext cx="810748" cy="806983"/>
            <a:chOff x="0" y="4719"/>
            <a:chExt cx="810747" cy="806981"/>
          </a:xfrm>
        </p:grpSpPr>
        <p:sp>
          <p:nvSpPr>
            <p:cNvPr id="676" name="Shape 676"/>
            <p:cNvSpPr/>
            <p:nvPr/>
          </p:nvSpPr>
          <p:spPr>
            <a:xfrm>
              <a:off x="0" y="4719"/>
              <a:ext cx="806983" cy="806982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7" name="Shape 677"/>
            <p:cNvSpPr/>
            <p:nvPr/>
          </p:nvSpPr>
          <p:spPr>
            <a:xfrm>
              <a:off x="209865" y="11147"/>
              <a:ext cx="481218" cy="411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678" name="Shape 678"/>
            <p:cNvSpPr/>
            <p:nvPr/>
          </p:nvSpPr>
          <p:spPr>
            <a:xfrm>
              <a:off x="90201" y="402040"/>
              <a:ext cx="720547" cy="296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680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8404" y="7414404"/>
            <a:ext cx="4881239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2356071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Shape 682"/>
          <p:cNvSpPr/>
          <p:nvPr/>
        </p:nvSpPr>
        <p:spPr>
          <a:xfrm>
            <a:off x="3858955" y="2227849"/>
            <a:ext cx="671784" cy="67178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83" name="Shape 683"/>
          <p:cNvSpPr/>
          <p:nvPr/>
        </p:nvSpPr>
        <p:spPr>
          <a:xfrm flipH="1">
            <a:off x="2301629" y="2200710"/>
            <a:ext cx="681966" cy="68196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88" name="Group 688"/>
          <p:cNvGrpSpPr/>
          <p:nvPr/>
        </p:nvGrpSpPr>
        <p:grpSpPr>
          <a:xfrm>
            <a:off x="1667620" y="2972165"/>
            <a:ext cx="1047610" cy="1047610"/>
            <a:chOff x="-13" y="-13"/>
            <a:chExt cx="1047609" cy="1047608"/>
          </a:xfrm>
        </p:grpSpPr>
        <p:sp>
          <p:nvSpPr>
            <p:cNvPr id="684" name="Shape 684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87" name="Group 687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685" name="Shape 685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6" name="Shape 686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Ejecutibo Elite</a:t>
                </a:r>
              </a:p>
            </p:txBody>
          </p:sp>
        </p:grpSp>
      </p:grpSp>
      <p:grpSp>
        <p:nvGrpSpPr>
          <p:cNvPr id="693" name="Group 693"/>
          <p:cNvGrpSpPr/>
          <p:nvPr/>
        </p:nvGrpSpPr>
        <p:grpSpPr>
          <a:xfrm>
            <a:off x="2966118" y="2972165"/>
            <a:ext cx="1047610" cy="1047610"/>
            <a:chOff x="-13" y="-13"/>
            <a:chExt cx="1047609" cy="1047608"/>
          </a:xfrm>
        </p:grpSpPr>
        <p:sp>
          <p:nvSpPr>
            <p:cNvPr id="689" name="Shape 689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92" name="Group 692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690" name="Shape 690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1" name="Shape 691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Ejecutibo Elite</a:t>
                </a:r>
              </a:p>
            </p:txBody>
          </p:sp>
        </p:grpSp>
      </p:grpSp>
      <p:grpSp>
        <p:nvGrpSpPr>
          <p:cNvPr id="698" name="Group 698"/>
          <p:cNvGrpSpPr/>
          <p:nvPr/>
        </p:nvGrpSpPr>
        <p:grpSpPr>
          <a:xfrm>
            <a:off x="4264705" y="2928699"/>
            <a:ext cx="1047610" cy="1047610"/>
            <a:chOff x="-13" y="-13"/>
            <a:chExt cx="1047609" cy="1047608"/>
          </a:xfrm>
        </p:grpSpPr>
        <p:sp>
          <p:nvSpPr>
            <p:cNvPr id="694" name="Shape 694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97" name="Group 697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695" name="Shape 695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Ejecutibo Elite</a:t>
                </a:r>
              </a:p>
            </p:txBody>
          </p:sp>
        </p:grpSp>
      </p:grpSp>
      <p:pic>
        <p:nvPicPr>
          <p:cNvPr id="69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4033338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926" y="4089989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408998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6" name="Group 706"/>
          <p:cNvGrpSpPr/>
          <p:nvPr/>
        </p:nvGrpSpPr>
        <p:grpSpPr>
          <a:xfrm>
            <a:off x="1518318" y="4652617"/>
            <a:ext cx="1047610" cy="1359986"/>
            <a:chOff x="0" y="0"/>
            <a:chExt cx="1047609" cy="1359985"/>
          </a:xfrm>
        </p:grpSpPr>
        <p:sp>
          <p:nvSpPr>
            <p:cNvPr id="702" name="Shape 702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05" name="Group 705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703" name="Shape 703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707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5887538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Shape 708"/>
          <p:cNvSpPr/>
          <p:nvPr/>
        </p:nvSpPr>
        <p:spPr>
          <a:xfrm>
            <a:off x="1476317" y="6645446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grpSp>
        <p:nvGrpSpPr>
          <p:cNvPr id="713" name="Group 713"/>
          <p:cNvGrpSpPr/>
          <p:nvPr/>
        </p:nvGrpSpPr>
        <p:grpSpPr>
          <a:xfrm>
            <a:off x="2966118" y="4736317"/>
            <a:ext cx="1047610" cy="1359986"/>
            <a:chOff x="0" y="0"/>
            <a:chExt cx="1047609" cy="1359985"/>
          </a:xfrm>
        </p:grpSpPr>
        <p:sp>
          <p:nvSpPr>
            <p:cNvPr id="709" name="Shape 709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12" name="Group 712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710" name="Shape 710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714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5971237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Shape 715"/>
          <p:cNvSpPr/>
          <p:nvPr/>
        </p:nvSpPr>
        <p:spPr>
          <a:xfrm>
            <a:off x="2924117" y="6729145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grpSp>
        <p:nvGrpSpPr>
          <p:cNvPr id="720" name="Group 720"/>
          <p:cNvGrpSpPr/>
          <p:nvPr/>
        </p:nvGrpSpPr>
        <p:grpSpPr>
          <a:xfrm>
            <a:off x="4499361" y="4700832"/>
            <a:ext cx="1047610" cy="1359987"/>
            <a:chOff x="0" y="0"/>
            <a:chExt cx="1047609" cy="1359985"/>
          </a:xfrm>
        </p:grpSpPr>
        <p:sp>
          <p:nvSpPr>
            <p:cNvPr id="716" name="Shape 716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19" name="Group 719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717" name="Shape 717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72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370" y="5935753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hape 722"/>
          <p:cNvSpPr/>
          <p:nvPr/>
        </p:nvSpPr>
        <p:spPr>
          <a:xfrm>
            <a:off x="4457360" y="6693661"/>
            <a:ext cx="1131612" cy="1239517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23" name="Shape 723"/>
          <p:cNvSpPr/>
          <p:nvPr/>
        </p:nvSpPr>
        <p:spPr>
          <a:xfrm>
            <a:off x="6886144" y="4758718"/>
            <a:ext cx="5355007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5000 puntos de consumo</a:t>
            </a:r>
          </a:p>
        </p:txBody>
      </p:sp>
      <p:sp>
        <p:nvSpPr>
          <p:cNvPr id="724" name="Shape 724"/>
          <p:cNvSpPr/>
          <p:nvPr/>
        </p:nvSpPr>
        <p:spPr>
          <a:xfrm>
            <a:off x="6962344" y="5316671"/>
            <a:ext cx="331755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5000 MNX</a:t>
            </a:r>
          </a:p>
        </p:txBody>
      </p:sp>
      <p:sp>
        <p:nvSpPr>
          <p:cNvPr id="725" name="Shape 725"/>
          <p:cNvSpPr/>
          <p:nvPr>
            <p:ph type="title"/>
          </p:nvPr>
        </p:nvSpPr>
        <p:spPr>
          <a:xfrm>
            <a:off x="355599" y="41828"/>
            <a:ext cx="12293602" cy="1514005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BONOS DE RANGOS</a:t>
            </a:r>
          </a:p>
        </p:txBody>
      </p:sp>
      <p:sp>
        <p:nvSpPr>
          <p:cNvPr id="726" name="Shape 726"/>
          <p:cNvSpPr/>
          <p:nvPr/>
        </p:nvSpPr>
        <p:spPr>
          <a:xfrm>
            <a:off x="5469681" y="1364044"/>
            <a:ext cx="364496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Bronce Premium</a:t>
            </a:r>
          </a:p>
        </p:txBody>
      </p:sp>
      <p:sp>
        <p:nvSpPr>
          <p:cNvPr id="727" name="Shape 727"/>
          <p:cNvSpPr/>
          <p:nvPr/>
        </p:nvSpPr>
        <p:spPr>
          <a:xfrm>
            <a:off x="1476317" y="8453601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28" name="Shape 728"/>
          <p:cNvSpPr/>
          <p:nvPr/>
        </p:nvSpPr>
        <p:spPr>
          <a:xfrm>
            <a:off x="2966839" y="8616084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29" name="Shape 729"/>
          <p:cNvSpPr/>
          <p:nvPr/>
        </p:nvSpPr>
        <p:spPr>
          <a:xfrm>
            <a:off x="4457360" y="8580601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730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26" y="7862018"/>
            <a:ext cx="405593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7126" y="7945718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0370" y="7910233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Shape 733"/>
          <p:cNvSpPr/>
          <p:nvPr/>
        </p:nvSpPr>
        <p:spPr>
          <a:xfrm>
            <a:off x="4066597" y="2205310"/>
            <a:ext cx="1746842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38" name="Group 738"/>
          <p:cNvGrpSpPr/>
          <p:nvPr/>
        </p:nvGrpSpPr>
        <p:grpSpPr>
          <a:xfrm>
            <a:off x="5547405" y="2897230"/>
            <a:ext cx="1047610" cy="1047610"/>
            <a:chOff x="-13" y="-13"/>
            <a:chExt cx="1047609" cy="1047608"/>
          </a:xfrm>
        </p:grpSpPr>
        <p:sp>
          <p:nvSpPr>
            <p:cNvPr id="734" name="Shape 734"/>
            <p:cNvSpPr/>
            <p:nvPr/>
          </p:nvSpPr>
          <p:spPr>
            <a:xfrm>
              <a:off x="-14" y="-14"/>
              <a:ext cx="1047610" cy="1047610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37" name="Group 737"/>
            <p:cNvGrpSpPr/>
            <p:nvPr/>
          </p:nvGrpSpPr>
          <p:grpSpPr>
            <a:xfrm>
              <a:off x="39410" y="105291"/>
              <a:ext cx="894866" cy="880392"/>
              <a:chOff x="64073" y="0"/>
              <a:chExt cx="894865" cy="880391"/>
            </a:xfrm>
          </p:grpSpPr>
          <p:sp>
            <p:nvSpPr>
              <p:cNvPr id="735" name="Shape 735"/>
              <p:cNvSpPr/>
              <p:nvPr/>
            </p:nvSpPr>
            <p:spPr>
              <a:xfrm>
                <a:off x="140410" y="220432"/>
                <a:ext cx="801173" cy="43952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6" name="Shape 736"/>
              <p:cNvSpPr/>
              <p:nvPr/>
            </p:nvSpPr>
            <p:spPr>
              <a:xfrm>
                <a:off x="64073" y="0"/>
                <a:ext cx="894866" cy="880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Ejecutibo Elite</a:t>
                </a:r>
              </a:p>
            </p:txBody>
          </p:sp>
        </p:grpSp>
      </p:grpSp>
      <p:pic>
        <p:nvPicPr>
          <p:cNvPr id="739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626" y="4058520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4" name="Group 744"/>
          <p:cNvGrpSpPr/>
          <p:nvPr/>
        </p:nvGrpSpPr>
        <p:grpSpPr>
          <a:xfrm>
            <a:off x="5782061" y="4669363"/>
            <a:ext cx="1047610" cy="1359987"/>
            <a:chOff x="0" y="0"/>
            <a:chExt cx="1047609" cy="1359985"/>
          </a:xfrm>
        </p:grpSpPr>
        <p:sp>
          <p:nvSpPr>
            <p:cNvPr id="740" name="Shape 740"/>
            <p:cNvSpPr/>
            <p:nvPr/>
          </p:nvSpPr>
          <p:spPr>
            <a:xfrm>
              <a:off x="0" y="111258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43" name="Group 743"/>
            <p:cNvGrpSpPr/>
            <p:nvPr/>
          </p:nvGrpSpPr>
          <p:grpSpPr>
            <a:xfrm>
              <a:off x="118557" y="-1"/>
              <a:ext cx="863346" cy="1359987"/>
              <a:chOff x="0" y="0"/>
              <a:chExt cx="863345" cy="1359985"/>
            </a:xfrm>
          </p:grpSpPr>
          <p:sp>
            <p:nvSpPr>
              <p:cNvPr id="741" name="Shape 741"/>
              <p:cNvSpPr/>
              <p:nvPr/>
            </p:nvSpPr>
            <p:spPr>
              <a:xfrm>
                <a:off x="0" y="472702"/>
                <a:ext cx="863346" cy="414582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defTabSz="1300480">
                  <a:def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2" name="Shape 742"/>
              <p:cNvSpPr/>
              <p:nvPr/>
            </p:nvSpPr>
            <p:spPr>
              <a:xfrm>
                <a:off x="0" y="-1"/>
                <a:ext cx="863346" cy="1359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no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745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3070" y="5904284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Shape 746"/>
          <p:cNvSpPr/>
          <p:nvPr/>
        </p:nvSpPr>
        <p:spPr>
          <a:xfrm>
            <a:off x="5740060" y="6662192"/>
            <a:ext cx="1131612" cy="1239516"/>
          </a:xfrm>
          <a:prstGeom prst="ellipse">
            <a:avLst/>
          </a:prstGeom>
          <a:solidFill>
            <a:srgbClr val="9BBB59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>
            <a:lvl1pPr defTabSz="1300480">
              <a:defRPr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47" name="Shape 747"/>
          <p:cNvSpPr/>
          <p:nvPr/>
        </p:nvSpPr>
        <p:spPr>
          <a:xfrm>
            <a:off x="5740060" y="8549131"/>
            <a:ext cx="1131612" cy="1239516"/>
          </a:xfrm>
          <a:prstGeom prst="ellipse">
            <a:avLst/>
          </a:prstGeom>
          <a:gradFill>
            <a:gsLst>
              <a:gs pos="0">
                <a:srgbClr val="C96D20"/>
              </a:gs>
              <a:gs pos="80000">
                <a:srgbClr val="FF9034"/>
              </a:gs>
              <a:gs pos="100000">
                <a:srgbClr val="FF9035"/>
              </a:gs>
            </a:gsLst>
            <a:lin ang="16200000"/>
          </a:gradFill>
          <a:ln w="12700">
            <a:solidFill>
              <a:srgbClr val="4A7EBB"/>
            </a:solidFill>
          </a:ln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748" name="image6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3070" y="7878764"/>
            <a:ext cx="405593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Shape 749"/>
          <p:cNvSpPr/>
          <p:nvPr/>
        </p:nvSpPr>
        <p:spPr>
          <a:xfrm>
            <a:off x="8156956" y="2643415"/>
            <a:ext cx="2304289" cy="12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EN RED: 60</a:t>
            </a:r>
          </a:p>
          <a:p>
            <a:pPr/>
            <a:r>
              <a:t>VG:12000VG</a:t>
            </a:r>
          </a:p>
        </p:txBody>
      </p:sp>
      <p:sp>
        <p:nvSpPr>
          <p:cNvPr id="750" name="Shape 750"/>
          <p:cNvSpPr/>
          <p:nvPr/>
        </p:nvSpPr>
        <p:spPr>
          <a:xfrm>
            <a:off x="7385770" y="5832138"/>
            <a:ext cx="5583822" cy="1552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Bono liderasgo 5000 MNX para ti y 2000MNX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3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2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9" grpId="1"/>
      <p:bldP build="whole" bldLvl="1" animBg="1" rev="0" advAuto="0" spid="738" grpId="21"/>
      <p:bldP build="whole" bldLvl="1" animBg="1" rev="0" advAuto="0" spid="748" grpId="25"/>
      <p:bldP build="whole" bldLvl="1" animBg="1" rev="0" advAuto="0" spid="706" grpId="10"/>
      <p:bldP build="whole" bldLvl="1" animBg="1" rev="0" advAuto="0" spid="731" grpId="19"/>
      <p:bldP build="whole" bldLvl="1" animBg="1" rev="0" advAuto="0" spid="725" grpId="17"/>
      <p:bldP build="whole" bldLvl="1" animBg="1" rev="0" advAuto="0" spid="720" grpId="14"/>
      <p:bldP build="whole" bldLvl="1" animBg="1" rev="0" advAuto="0" spid="744" grpId="23"/>
      <p:bldP build="whole" bldLvl="1" animBg="1" rev="0" advAuto="0" spid="745" grpId="24"/>
      <p:bldP build="whole" bldLvl="1" animBg="1" rev="0" advAuto="0" spid="713" grpId="12"/>
      <p:bldP build="whole" bldLvl="1" animBg="1" rev="0" advAuto="0" spid="730" grpId="18"/>
      <p:bldP build="whole" bldLvl="1" animBg="1" rev="0" advAuto="0" spid="707" grpId="11"/>
      <p:bldP build="whole" bldLvl="1" animBg="1" rev="0" advAuto="0" spid="698" grpId="6"/>
      <p:bldP build="whole" bldLvl="1" animBg="1" rev="0" advAuto="0" spid="699" grpId="7"/>
      <p:bldP build="whole" bldLvl="1" animBg="1" rev="0" advAuto="0" spid="701" grpId="9"/>
      <p:bldP build="whole" bldLvl="1" animBg="1" rev="0" advAuto="0" spid="726" grpId="16"/>
      <p:bldP build="whole" bldLvl="1" animBg="1" rev="0" advAuto="0" spid="688" grpId="4"/>
      <p:bldP build="whole" bldLvl="1" animBg="1" rev="0" advAuto="0" spid="739" grpId="22"/>
      <p:bldP build="whole" bldLvl="1" animBg="1" rev="0" advAuto="0" spid="714" grpId="13"/>
      <p:bldP build="whole" bldLvl="1" animBg="1" rev="0" advAuto="0" spid="732" grpId="20"/>
      <p:bldP build="whole" bldLvl="1" animBg="1" rev="0" advAuto="0" spid="721" grpId="15"/>
      <p:bldP build="whole" bldLvl="1" animBg="1" rev="0" advAuto="0" spid="681" grpId="2"/>
      <p:bldP build="whole" bldLvl="1" animBg="1" rev="0" advAuto="0" spid="700" grpId="8"/>
      <p:bldP build="whole" bldLvl="1" animBg="1" rev="0" advAuto="0" spid="680" grpId="3"/>
      <p:bldP build="whole" bldLvl="1" animBg="1" rev="0" advAuto="0" spid="693" grpId="5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